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2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y="5143500" cx="9144000"/>
  <p:notesSz cx="6858000" cy="9144000"/>
  <p:embeddedFontLst>
    <p:embeddedFont>
      <p:font typeface="Alex Brush"/>
      <p:regular r:id="rId23"/>
    </p:embeddedFont>
    <p:embeddedFont>
      <p:font typeface="Antic Didone"/>
      <p:regular r:id="rId24"/>
    </p:embeddedFont>
    <p:embeddedFont>
      <p:font typeface="Inter"/>
      <p:regular r:id="rId25"/>
      <p:bold r:id="rId26"/>
    </p:embeddedFont>
    <p:embeddedFont>
      <p:font typeface="Actor"/>
      <p:regular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font" Target="fonts/AnticDidone-regular.fntdata"/><Relationship Id="rId23" Type="http://schemas.openxmlformats.org/officeDocument/2006/relationships/font" Target="fonts/AlexBrush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Inter-bold.fntdata"/><Relationship Id="rId25" Type="http://schemas.openxmlformats.org/officeDocument/2006/relationships/font" Target="fonts/Inter-regular.fntdata"/><Relationship Id="rId27" Type="http://schemas.openxmlformats.org/officeDocument/2006/relationships/font" Target="fonts/Actor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157ceff2f8d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157ceff2f8d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208bc9a5a0a_4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208bc9a5a0a_4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208bc9a5a0a_4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208bc9a5a0a_4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208bc9a5a0a_4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208bc9a5a0a_4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208bc9a5a0a_4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Google Shape;693;g208bc9a5a0a_4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208bc9a5a0a_4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208bc9a5a0a_4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208bc9a5a0a_4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208bc9a5a0a_4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208bc9a5a0a_4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208bc9a5a0a_4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208bc9a5a0a_4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208bc9a5a0a_4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1dfa8a1c3a6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1dfa8a1c3a6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208b886e10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208b886e10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208b886e107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208b886e107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158d309dfcb_1_2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158d309dfcb_1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208bc9a5a0a_4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208bc9a5a0a_4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158d309dfcb_1_2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158d309dfcb_1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208bc9a5a0a_4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208bc9a5a0a_4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208bc9a5a0a_4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208bc9a5a0a_4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208bc9a5a0a_4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208bc9a5a0a_4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hyperlink" Target="http://bit.ly/2Tynxth" TargetMode="External"/><Relationship Id="rId5" Type="http://schemas.openxmlformats.org/officeDocument/2006/relationships/hyperlink" Target="http://bit.ly/2TyoMsr" TargetMode="External"/><Relationship Id="rId6" Type="http://schemas.openxmlformats.org/officeDocument/2006/relationships/hyperlink" Target="http://bit.ly/2TtBDfr" TargetMode="Externa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2700006" scaled="0"/>
        </a:gra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16137" y="-1801827"/>
            <a:ext cx="12769668" cy="8769373"/>
            <a:chOff x="-1816137" y="-1801827"/>
            <a:chExt cx="12769668" cy="8769373"/>
          </a:xfrm>
        </p:grpSpPr>
        <p:sp>
          <p:nvSpPr>
            <p:cNvPr id="10" name="Google Shape;10;p2"/>
            <p:cNvSpPr/>
            <p:nvPr/>
          </p:nvSpPr>
          <p:spPr>
            <a:xfrm>
              <a:off x="242100" y="267000"/>
              <a:ext cx="8659800" cy="4609500"/>
            </a:xfrm>
            <a:prstGeom prst="rect">
              <a:avLst/>
            </a:prstGeom>
            <a:solidFill>
              <a:srgbClr val="FFFFFF">
                <a:alpha val="314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816137" y="3363646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1350003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349631" y="-1801827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3" name="Google Shape;13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" y="29021"/>
              <a:ext cx="9144003" cy="50854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" name="Google Shape;14;p2"/>
          <p:cNvPicPr preferRelativeResize="0"/>
          <p:nvPr/>
        </p:nvPicPr>
        <p:blipFill rotWithShape="1">
          <a:blip r:embed="rId3">
            <a:alphaModFix amt="35000"/>
          </a:blip>
          <a:srcRect b="5188" l="13989" r="12226" t="5197"/>
          <a:stretch/>
        </p:blipFill>
        <p:spPr>
          <a:xfrm>
            <a:off x="238796" y="267000"/>
            <a:ext cx="8659801" cy="4609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15" name="Google Shape;15;p2"/>
          <p:cNvGrpSpPr/>
          <p:nvPr/>
        </p:nvGrpSpPr>
        <p:grpSpPr>
          <a:xfrm>
            <a:off x="-214493" y="-187428"/>
            <a:ext cx="9566379" cy="5513183"/>
            <a:chOff x="-209476" y="-187428"/>
            <a:chExt cx="9566379" cy="5513183"/>
          </a:xfrm>
        </p:grpSpPr>
        <p:sp>
          <p:nvSpPr>
            <p:cNvPr id="16" name="Google Shape;16;p2"/>
            <p:cNvSpPr/>
            <p:nvPr/>
          </p:nvSpPr>
          <p:spPr>
            <a:xfrm rot="-5400000">
              <a:off x="8458703" y="-187428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5400000">
              <a:off x="-209476" y="4427555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" name="Google Shape;18;p2"/>
          <p:cNvSpPr txBox="1"/>
          <p:nvPr>
            <p:ph type="ctrTitle"/>
          </p:nvPr>
        </p:nvSpPr>
        <p:spPr>
          <a:xfrm>
            <a:off x="713225" y="752100"/>
            <a:ext cx="5523900" cy="208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300">
                <a:latin typeface="Antic Didone"/>
                <a:ea typeface="Antic Didone"/>
                <a:cs typeface="Antic Didone"/>
                <a:sym typeface="Antic Did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9" name="Google Shape;19;p2"/>
          <p:cNvSpPr txBox="1"/>
          <p:nvPr>
            <p:ph idx="1" type="subTitle"/>
          </p:nvPr>
        </p:nvSpPr>
        <p:spPr>
          <a:xfrm>
            <a:off x="852475" y="2894125"/>
            <a:ext cx="4670700" cy="4236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Inter"/>
                <a:ea typeface="Inter"/>
                <a:cs typeface="Inter"/>
                <a:sym typeface="Inte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18900732" scaled="0"/>
        </a:gra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oogle Shape;119;p11"/>
          <p:cNvGrpSpPr/>
          <p:nvPr/>
        </p:nvGrpSpPr>
        <p:grpSpPr>
          <a:xfrm flipH="1">
            <a:off x="-1816137" y="-1801827"/>
            <a:ext cx="12769668" cy="8769373"/>
            <a:chOff x="-1816137" y="-1801827"/>
            <a:chExt cx="12769668" cy="8769373"/>
          </a:xfrm>
        </p:grpSpPr>
        <p:sp>
          <p:nvSpPr>
            <p:cNvPr id="120" name="Google Shape;120;p11"/>
            <p:cNvSpPr/>
            <p:nvPr/>
          </p:nvSpPr>
          <p:spPr>
            <a:xfrm>
              <a:off x="242100" y="267000"/>
              <a:ext cx="8659800" cy="4609500"/>
            </a:xfrm>
            <a:prstGeom prst="rect">
              <a:avLst/>
            </a:prstGeom>
            <a:solidFill>
              <a:srgbClr val="FFFFFF">
                <a:alpha val="314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>
              <a:off x="-1816137" y="3363646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1350003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>
              <a:off x="7349631" y="-1801827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23" name="Google Shape;123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" y="29021"/>
              <a:ext cx="9144003" cy="50854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4" name="Google Shape;124;p11"/>
          <p:cNvPicPr preferRelativeResize="0"/>
          <p:nvPr/>
        </p:nvPicPr>
        <p:blipFill rotWithShape="1">
          <a:blip r:embed="rId3">
            <a:alphaModFix amt="35000"/>
          </a:blip>
          <a:srcRect b="5188" l="13989" r="12226" t="5197"/>
          <a:stretch/>
        </p:blipFill>
        <p:spPr>
          <a:xfrm>
            <a:off x="238796" y="267000"/>
            <a:ext cx="8659801" cy="4609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5" name="Google Shape;125;p11"/>
          <p:cNvSpPr txBox="1"/>
          <p:nvPr>
            <p:ph hasCustomPrompt="1" type="title"/>
          </p:nvPr>
        </p:nvSpPr>
        <p:spPr>
          <a:xfrm>
            <a:off x="713225" y="1563675"/>
            <a:ext cx="4614000" cy="11841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/>
          <p:nvPr>
            <p:ph idx="1" type="subTitle"/>
          </p:nvPr>
        </p:nvSpPr>
        <p:spPr>
          <a:xfrm>
            <a:off x="713225" y="3005625"/>
            <a:ext cx="4614000" cy="46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8099331" scaled="0"/>
        </a:gra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oogle Shape;129;p13"/>
          <p:cNvGrpSpPr/>
          <p:nvPr/>
        </p:nvGrpSpPr>
        <p:grpSpPr>
          <a:xfrm>
            <a:off x="-1816137" y="-1801827"/>
            <a:ext cx="12769668" cy="8769373"/>
            <a:chOff x="-1816137" y="-1801827"/>
            <a:chExt cx="12769668" cy="8769373"/>
          </a:xfrm>
        </p:grpSpPr>
        <p:sp>
          <p:nvSpPr>
            <p:cNvPr id="130" name="Google Shape;130;p13"/>
            <p:cNvSpPr/>
            <p:nvPr/>
          </p:nvSpPr>
          <p:spPr>
            <a:xfrm>
              <a:off x="242100" y="267000"/>
              <a:ext cx="8659800" cy="4609500"/>
            </a:xfrm>
            <a:prstGeom prst="rect">
              <a:avLst/>
            </a:prstGeom>
            <a:solidFill>
              <a:srgbClr val="FFFFFF">
                <a:alpha val="314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13"/>
            <p:cNvSpPr/>
            <p:nvPr/>
          </p:nvSpPr>
          <p:spPr>
            <a:xfrm>
              <a:off x="-1816137" y="3363646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1350003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13"/>
            <p:cNvSpPr/>
            <p:nvPr/>
          </p:nvSpPr>
          <p:spPr>
            <a:xfrm>
              <a:off x="7349631" y="-1801827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33" name="Google Shape;133;p1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" y="29021"/>
              <a:ext cx="9144003" cy="50854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4" name="Google Shape;134;p13"/>
          <p:cNvPicPr preferRelativeResize="0"/>
          <p:nvPr/>
        </p:nvPicPr>
        <p:blipFill rotWithShape="1">
          <a:blip r:embed="rId3">
            <a:alphaModFix amt="35000"/>
          </a:blip>
          <a:srcRect b="5188" l="13989" r="12226" t="5197"/>
          <a:stretch/>
        </p:blipFill>
        <p:spPr>
          <a:xfrm>
            <a:off x="238796" y="267000"/>
            <a:ext cx="8659801" cy="4609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5" name="Google Shape;135;p13"/>
          <p:cNvSpPr txBox="1"/>
          <p:nvPr>
            <p:ph idx="1" type="subTitle"/>
          </p:nvPr>
        </p:nvSpPr>
        <p:spPr>
          <a:xfrm flipH="1">
            <a:off x="2147555" y="1417800"/>
            <a:ext cx="4313700" cy="343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latin typeface="Antic Didone"/>
                <a:ea typeface="Antic Didone"/>
                <a:cs typeface="Antic Didone"/>
                <a:sym typeface="Antic Did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13"/>
          <p:cNvSpPr txBox="1"/>
          <p:nvPr>
            <p:ph idx="2" type="subTitle"/>
          </p:nvPr>
        </p:nvSpPr>
        <p:spPr>
          <a:xfrm flipH="1">
            <a:off x="2142713" y="2214670"/>
            <a:ext cx="4313700" cy="343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latin typeface="Antic Didone"/>
                <a:ea typeface="Antic Didone"/>
                <a:cs typeface="Antic Didone"/>
                <a:sym typeface="Antic Did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13"/>
          <p:cNvSpPr txBox="1"/>
          <p:nvPr>
            <p:ph idx="3" type="subTitle"/>
          </p:nvPr>
        </p:nvSpPr>
        <p:spPr>
          <a:xfrm flipH="1">
            <a:off x="2147555" y="3011539"/>
            <a:ext cx="4313700" cy="343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latin typeface="Antic Didone"/>
                <a:ea typeface="Antic Didone"/>
                <a:cs typeface="Antic Didone"/>
                <a:sym typeface="Antic Did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13"/>
          <p:cNvSpPr txBox="1"/>
          <p:nvPr>
            <p:ph idx="4" type="subTitle"/>
          </p:nvPr>
        </p:nvSpPr>
        <p:spPr>
          <a:xfrm flipH="1">
            <a:off x="2142713" y="3808410"/>
            <a:ext cx="4313700" cy="343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latin typeface="Antic Didone"/>
                <a:ea typeface="Antic Didone"/>
                <a:cs typeface="Antic Didone"/>
                <a:sym typeface="Antic Did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13"/>
          <p:cNvSpPr txBox="1"/>
          <p:nvPr>
            <p:ph idx="5" type="subTitle"/>
          </p:nvPr>
        </p:nvSpPr>
        <p:spPr>
          <a:xfrm flipH="1">
            <a:off x="2152650" y="1701126"/>
            <a:ext cx="4308600" cy="2880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13"/>
          <p:cNvSpPr txBox="1"/>
          <p:nvPr>
            <p:ph idx="6" type="subTitle"/>
          </p:nvPr>
        </p:nvSpPr>
        <p:spPr>
          <a:xfrm flipH="1">
            <a:off x="2147800" y="2497937"/>
            <a:ext cx="4308600" cy="2880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13"/>
          <p:cNvSpPr txBox="1"/>
          <p:nvPr>
            <p:ph idx="7" type="subTitle"/>
          </p:nvPr>
        </p:nvSpPr>
        <p:spPr>
          <a:xfrm flipH="1">
            <a:off x="2152650" y="3294800"/>
            <a:ext cx="4308600" cy="2880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13"/>
          <p:cNvSpPr txBox="1"/>
          <p:nvPr>
            <p:ph idx="8" type="subTitle"/>
          </p:nvPr>
        </p:nvSpPr>
        <p:spPr>
          <a:xfrm flipH="1">
            <a:off x="2147800" y="4091675"/>
            <a:ext cx="4308600" cy="2880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13"/>
          <p:cNvSpPr txBox="1"/>
          <p:nvPr>
            <p:ph hasCustomPrompt="1" type="title"/>
          </p:nvPr>
        </p:nvSpPr>
        <p:spPr>
          <a:xfrm flipH="1">
            <a:off x="941225" y="1462113"/>
            <a:ext cx="975600" cy="4992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44" name="Google Shape;144;p13"/>
          <p:cNvSpPr txBox="1"/>
          <p:nvPr>
            <p:ph hasCustomPrompt="1" idx="9" type="title"/>
          </p:nvPr>
        </p:nvSpPr>
        <p:spPr>
          <a:xfrm flipH="1">
            <a:off x="941225" y="2258775"/>
            <a:ext cx="975600" cy="4992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/>
          <p:nvPr>
            <p:ph hasCustomPrompt="1" idx="13" type="title"/>
          </p:nvPr>
        </p:nvSpPr>
        <p:spPr>
          <a:xfrm flipH="1">
            <a:off x="941225" y="3055412"/>
            <a:ext cx="975600" cy="4992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46" name="Google Shape;146;p13"/>
          <p:cNvSpPr txBox="1"/>
          <p:nvPr>
            <p:ph hasCustomPrompt="1" idx="14" type="title"/>
          </p:nvPr>
        </p:nvSpPr>
        <p:spPr>
          <a:xfrm flipH="1">
            <a:off x="941225" y="3852025"/>
            <a:ext cx="975600" cy="4992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/>
          <p:nvPr>
            <p:ph idx="15" type="title"/>
          </p:nvPr>
        </p:nvSpPr>
        <p:spPr>
          <a:xfrm>
            <a:off x="707875" y="538100"/>
            <a:ext cx="7717500" cy="56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grpSp>
        <p:nvGrpSpPr>
          <p:cNvPr id="148" name="Google Shape;148;p13"/>
          <p:cNvGrpSpPr/>
          <p:nvPr/>
        </p:nvGrpSpPr>
        <p:grpSpPr>
          <a:xfrm rot="10800000">
            <a:off x="-215771" y="-187428"/>
            <a:ext cx="9568936" cy="5517018"/>
            <a:chOff x="-209476" y="-191263"/>
            <a:chExt cx="9568936" cy="5517018"/>
          </a:xfrm>
        </p:grpSpPr>
        <p:sp>
          <p:nvSpPr>
            <p:cNvPr id="149" name="Google Shape;149;p13"/>
            <p:cNvSpPr/>
            <p:nvPr/>
          </p:nvSpPr>
          <p:spPr>
            <a:xfrm rot="-5400000">
              <a:off x="8461260" y="-191263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3"/>
            <p:cNvSpPr/>
            <p:nvPr/>
          </p:nvSpPr>
          <p:spPr>
            <a:xfrm rot="5400000">
              <a:off x="-209476" y="4427555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1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18900732" scaled="0"/>
        </a:gra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oogle Shape;152;p14"/>
          <p:cNvGrpSpPr/>
          <p:nvPr/>
        </p:nvGrpSpPr>
        <p:grpSpPr>
          <a:xfrm flipH="1">
            <a:off x="-1816137" y="-1801827"/>
            <a:ext cx="12769668" cy="8769373"/>
            <a:chOff x="-1816137" y="-1801827"/>
            <a:chExt cx="12769668" cy="8769373"/>
          </a:xfrm>
        </p:grpSpPr>
        <p:sp>
          <p:nvSpPr>
            <p:cNvPr id="153" name="Google Shape;153;p14"/>
            <p:cNvSpPr/>
            <p:nvPr/>
          </p:nvSpPr>
          <p:spPr>
            <a:xfrm>
              <a:off x="242100" y="267000"/>
              <a:ext cx="8659800" cy="4609500"/>
            </a:xfrm>
            <a:prstGeom prst="rect">
              <a:avLst/>
            </a:prstGeom>
            <a:solidFill>
              <a:srgbClr val="FFFFFF">
                <a:alpha val="314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4"/>
            <p:cNvSpPr/>
            <p:nvPr/>
          </p:nvSpPr>
          <p:spPr>
            <a:xfrm>
              <a:off x="-1816137" y="3363646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1350003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4"/>
            <p:cNvSpPr/>
            <p:nvPr/>
          </p:nvSpPr>
          <p:spPr>
            <a:xfrm>
              <a:off x="7349631" y="-1801827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56" name="Google Shape;156;p1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" y="29021"/>
              <a:ext cx="9144003" cy="50854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7" name="Google Shape;157;p14"/>
          <p:cNvPicPr preferRelativeResize="0"/>
          <p:nvPr/>
        </p:nvPicPr>
        <p:blipFill rotWithShape="1">
          <a:blip r:embed="rId3">
            <a:alphaModFix amt="35000"/>
          </a:blip>
          <a:srcRect b="5188" l="13989" r="12226" t="5197"/>
          <a:stretch/>
        </p:blipFill>
        <p:spPr>
          <a:xfrm>
            <a:off x="238796" y="267000"/>
            <a:ext cx="8659801" cy="4609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8" name="Google Shape;158;p14"/>
          <p:cNvSpPr txBox="1"/>
          <p:nvPr>
            <p:ph idx="1" type="subTitle"/>
          </p:nvPr>
        </p:nvSpPr>
        <p:spPr>
          <a:xfrm>
            <a:off x="892625" y="1258200"/>
            <a:ext cx="54705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14"/>
          <p:cNvSpPr txBox="1"/>
          <p:nvPr>
            <p:ph type="title"/>
          </p:nvPr>
        </p:nvSpPr>
        <p:spPr>
          <a:xfrm>
            <a:off x="892625" y="2991400"/>
            <a:ext cx="5470500" cy="39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9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grpSp>
        <p:nvGrpSpPr>
          <p:cNvPr id="160" name="Google Shape;160;p14"/>
          <p:cNvGrpSpPr/>
          <p:nvPr/>
        </p:nvGrpSpPr>
        <p:grpSpPr>
          <a:xfrm>
            <a:off x="-214493" y="-187428"/>
            <a:ext cx="9566379" cy="5513183"/>
            <a:chOff x="-209476" y="-187428"/>
            <a:chExt cx="9566379" cy="5513183"/>
          </a:xfrm>
        </p:grpSpPr>
        <p:sp>
          <p:nvSpPr>
            <p:cNvPr id="161" name="Google Shape;161;p14"/>
            <p:cNvSpPr/>
            <p:nvPr/>
          </p:nvSpPr>
          <p:spPr>
            <a:xfrm rot="-5400000">
              <a:off x="8458703" y="-187428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14"/>
            <p:cNvSpPr/>
            <p:nvPr/>
          </p:nvSpPr>
          <p:spPr>
            <a:xfrm rot="5400000">
              <a:off x="-209476" y="4427555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CUSTOM_13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13500032" scaled="0"/>
        </a:gra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15"/>
          <p:cNvGrpSpPr/>
          <p:nvPr/>
        </p:nvGrpSpPr>
        <p:grpSpPr>
          <a:xfrm flipH="1">
            <a:off x="-1816137" y="-1801827"/>
            <a:ext cx="12769668" cy="8769373"/>
            <a:chOff x="-1816137" y="-1801827"/>
            <a:chExt cx="12769668" cy="8769373"/>
          </a:xfrm>
        </p:grpSpPr>
        <p:sp>
          <p:nvSpPr>
            <p:cNvPr id="165" name="Google Shape;165;p15"/>
            <p:cNvSpPr/>
            <p:nvPr/>
          </p:nvSpPr>
          <p:spPr>
            <a:xfrm>
              <a:off x="242100" y="267000"/>
              <a:ext cx="8659800" cy="4609500"/>
            </a:xfrm>
            <a:prstGeom prst="rect">
              <a:avLst/>
            </a:prstGeom>
            <a:solidFill>
              <a:srgbClr val="FFFFFF">
                <a:alpha val="314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15"/>
            <p:cNvSpPr/>
            <p:nvPr/>
          </p:nvSpPr>
          <p:spPr>
            <a:xfrm>
              <a:off x="-1816137" y="3363646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1350003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15"/>
            <p:cNvSpPr/>
            <p:nvPr/>
          </p:nvSpPr>
          <p:spPr>
            <a:xfrm>
              <a:off x="7349631" y="-1801827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68" name="Google Shape;168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" y="29021"/>
              <a:ext cx="9144003" cy="50854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9" name="Google Shape;169;p15"/>
          <p:cNvPicPr preferRelativeResize="0"/>
          <p:nvPr/>
        </p:nvPicPr>
        <p:blipFill rotWithShape="1">
          <a:blip r:embed="rId3">
            <a:alphaModFix amt="35000"/>
          </a:blip>
          <a:srcRect b="5188" l="13989" r="12226" t="5197"/>
          <a:stretch/>
        </p:blipFill>
        <p:spPr>
          <a:xfrm>
            <a:off x="238796" y="267000"/>
            <a:ext cx="8659801" cy="4609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0" name="Google Shape;170;p15"/>
          <p:cNvSpPr txBox="1"/>
          <p:nvPr>
            <p:ph type="title"/>
          </p:nvPr>
        </p:nvSpPr>
        <p:spPr>
          <a:xfrm>
            <a:off x="3086575" y="1917300"/>
            <a:ext cx="5344200" cy="89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1" name="Google Shape;171;p15"/>
          <p:cNvSpPr txBox="1"/>
          <p:nvPr>
            <p:ph idx="1" type="subTitle"/>
          </p:nvPr>
        </p:nvSpPr>
        <p:spPr>
          <a:xfrm>
            <a:off x="3309625" y="2886625"/>
            <a:ext cx="4898100" cy="4236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15"/>
          <p:cNvSpPr txBox="1"/>
          <p:nvPr>
            <p:ph hasCustomPrompt="1" idx="2" type="title"/>
          </p:nvPr>
        </p:nvSpPr>
        <p:spPr>
          <a:xfrm>
            <a:off x="6640975" y="888013"/>
            <a:ext cx="1789800" cy="9900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900"/>
              <a:buNone/>
              <a:defRPr b="1" sz="65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  <p:grpSp>
        <p:nvGrpSpPr>
          <p:cNvPr id="173" name="Google Shape;173;p15"/>
          <p:cNvGrpSpPr/>
          <p:nvPr/>
        </p:nvGrpSpPr>
        <p:grpSpPr>
          <a:xfrm>
            <a:off x="-214493" y="-187428"/>
            <a:ext cx="9566379" cy="5513183"/>
            <a:chOff x="-209476" y="-187428"/>
            <a:chExt cx="9566379" cy="5513183"/>
          </a:xfrm>
        </p:grpSpPr>
        <p:sp>
          <p:nvSpPr>
            <p:cNvPr id="174" name="Google Shape;174;p15"/>
            <p:cNvSpPr/>
            <p:nvPr/>
          </p:nvSpPr>
          <p:spPr>
            <a:xfrm rot="-5400000">
              <a:off x="8458703" y="-187428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15"/>
            <p:cNvSpPr/>
            <p:nvPr/>
          </p:nvSpPr>
          <p:spPr>
            <a:xfrm rot="5400000">
              <a:off x="-209476" y="4427555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CUSTOM_16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2700006" scaled="0"/>
        </a:gra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" name="Google Shape;177;p16"/>
          <p:cNvGrpSpPr/>
          <p:nvPr/>
        </p:nvGrpSpPr>
        <p:grpSpPr>
          <a:xfrm flipH="1">
            <a:off x="-1816137" y="-1801827"/>
            <a:ext cx="12769668" cy="8769373"/>
            <a:chOff x="-1816137" y="-1801827"/>
            <a:chExt cx="12769668" cy="8769373"/>
          </a:xfrm>
        </p:grpSpPr>
        <p:sp>
          <p:nvSpPr>
            <p:cNvPr id="178" name="Google Shape;178;p16"/>
            <p:cNvSpPr/>
            <p:nvPr/>
          </p:nvSpPr>
          <p:spPr>
            <a:xfrm>
              <a:off x="242100" y="267000"/>
              <a:ext cx="8659800" cy="4609500"/>
            </a:xfrm>
            <a:prstGeom prst="rect">
              <a:avLst/>
            </a:prstGeom>
            <a:solidFill>
              <a:srgbClr val="FFFFFF">
                <a:alpha val="314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16"/>
            <p:cNvSpPr/>
            <p:nvPr/>
          </p:nvSpPr>
          <p:spPr>
            <a:xfrm>
              <a:off x="-1816137" y="3363646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1350003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16"/>
            <p:cNvSpPr/>
            <p:nvPr/>
          </p:nvSpPr>
          <p:spPr>
            <a:xfrm>
              <a:off x="7349631" y="-1801827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81" name="Google Shape;181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" y="29021"/>
              <a:ext cx="9144003" cy="50854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2" name="Google Shape;182;p16"/>
          <p:cNvPicPr preferRelativeResize="0"/>
          <p:nvPr/>
        </p:nvPicPr>
        <p:blipFill rotWithShape="1">
          <a:blip r:embed="rId3">
            <a:alphaModFix amt="35000"/>
          </a:blip>
          <a:srcRect b="5188" l="13989" r="12226" t="5197"/>
          <a:stretch/>
        </p:blipFill>
        <p:spPr>
          <a:xfrm>
            <a:off x="238796" y="267000"/>
            <a:ext cx="8659801" cy="4609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83" name="Google Shape;183;p16"/>
          <p:cNvSpPr txBox="1"/>
          <p:nvPr>
            <p:ph type="title"/>
          </p:nvPr>
        </p:nvSpPr>
        <p:spPr>
          <a:xfrm>
            <a:off x="673375" y="1917300"/>
            <a:ext cx="5344200" cy="89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4" name="Google Shape;184;p16"/>
          <p:cNvSpPr txBox="1"/>
          <p:nvPr>
            <p:ph idx="1" type="subTitle"/>
          </p:nvPr>
        </p:nvSpPr>
        <p:spPr>
          <a:xfrm>
            <a:off x="896425" y="2886625"/>
            <a:ext cx="4898100" cy="4236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16"/>
          <p:cNvSpPr txBox="1"/>
          <p:nvPr>
            <p:ph hasCustomPrompt="1" idx="2" type="title"/>
          </p:nvPr>
        </p:nvSpPr>
        <p:spPr>
          <a:xfrm>
            <a:off x="2450575" y="888013"/>
            <a:ext cx="1789800" cy="9900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900"/>
              <a:buNone/>
              <a:defRPr b="1" sz="6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  <p:grpSp>
        <p:nvGrpSpPr>
          <p:cNvPr id="186" name="Google Shape;186;p16"/>
          <p:cNvGrpSpPr/>
          <p:nvPr/>
        </p:nvGrpSpPr>
        <p:grpSpPr>
          <a:xfrm flipH="1" rot="10800000">
            <a:off x="-215771" y="-187428"/>
            <a:ext cx="9568936" cy="5517018"/>
            <a:chOff x="-209476" y="-191263"/>
            <a:chExt cx="9568936" cy="5517018"/>
          </a:xfrm>
        </p:grpSpPr>
        <p:sp>
          <p:nvSpPr>
            <p:cNvPr id="187" name="Google Shape;187;p16"/>
            <p:cNvSpPr/>
            <p:nvPr/>
          </p:nvSpPr>
          <p:spPr>
            <a:xfrm rot="-5400000">
              <a:off x="8461260" y="-191263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16"/>
            <p:cNvSpPr/>
            <p:nvPr/>
          </p:nvSpPr>
          <p:spPr>
            <a:xfrm rot="5400000">
              <a:off x="-209476" y="4427555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3">
  <p:cSld name="CUSTOM_18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8099331" scaled="0"/>
        </a:gra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Google Shape;190;p17"/>
          <p:cNvGrpSpPr/>
          <p:nvPr/>
        </p:nvGrpSpPr>
        <p:grpSpPr>
          <a:xfrm>
            <a:off x="-1816137" y="-1801827"/>
            <a:ext cx="12769668" cy="8769373"/>
            <a:chOff x="-1816137" y="-1801827"/>
            <a:chExt cx="12769668" cy="8769373"/>
          </a:xfrm>
        </p:grpSpPr>
        <p:sp>
          <p:nvSpPr>
            <p:cNvPr id="191" name="Google Shape;191;p17"/>
            <p:cNvSpPr/>
            <p:nvPr/>
          </p:nvSpPr>
          <p:spPr>
            <a:xfrm>
              <a:off x="242100" y="267000"/>
              <a:ext cx="8659800" cy="4609500"/>
            </a:xfrm>
            <a:prstGeom prst="rect">
              <a:avLst/>
            </a:prstGeom>
            <a:solidFill>
              <a:srgbClr val="FFFFFF">
                <a:alpha val="314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17"/>
            <p:cNvSpPr/>
            <p:nvPr/>
          </p:nvSpPr>
          <p:spPr>
            <a:xfrm>
              <a:off x="-1816137" y="3363646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1350003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17"/>
            <p:cNvSpPr/>
            <p:nvPr/>
          </p:nvSpPr>
          <p:spPr>
            <a:xfrm>
              <a:off x="7349631" y="-1801827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94" name="Google Shape;194;p1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" y="29021"/>
              <a:ext cx="9144003" cy="50854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5" name="Google Shape;195;p17"/>
          <p:cNvPicPr preferRelativeResize="0"/>
          <p:nvPr/>
        </p:nvPicPr>
        <p:blipFill rotWithShape="1">
          <a:blip r:embed="rId3">
            <a:alphaModFix amt="35000"/>
          </a:blip>
          <a:srcRect b="5188" l="13989" r="12226" t="5197"/>
          <a:stretch/>
        </p:blipFill>
        <p:spPr>
          <a:xfrm>
            <a:off x="238796" y="267000"/>
            <a:ext cx="8659801" cy="4609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6" name="Google Shape;196;p17"/>
          <p:cNvSpPr txBox="1"/>
          <p:nvPr>
            <p:ph type="title"/>
          </p:nvPr>
        </p:nvSpPr>
        <p:spPr>
          <a:xfrm>
            <a:off x="3086575" y="1854350"/>
            <a:ext cx="5344200" cy="156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7" name="Google Shape;197;p17"/>
          <p:cNvSpPr txBox="1"/>
          <p:nvPr>
            <p:ph idx="1" type="subTitle"/>
          </p:nvPr>
        </p:nvSpPr>
        <p:spPr>
          <a:xfrm>
            <a:off x="3309625" y="3492650"/>
            <a:ext cx="4898100" cy="4236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17"/>
          <p:cNvSpPr txBox="1"/>
          <p:nvPr>
            <p:ph hasCustomPrompt="1" idx="2" type="title"/>
          </p:nvPr>
        </p:nvSpPr>
        <p:spPr>
          <a:xfrm>
            <a:off x="4863775" y="825063"/>
            <a:ext cx="1789800" cy="9900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900"/>
              <a:buNone/>
              <a:defRPr b="1" sz="6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  <p:grpSp>
        <p:nvGrpSpPr>
          <p:cNvPr id="199" name="Google Shape;199;p17"/>
          <p:cNvGrpSpPr/>
          <p:nvPr/>
        </p:nvGrpSpPr>
        <p:grpSpPr>
          <a:xfrm flipH="1" rot="10800000">
            <a:off x="-215771" y="-187428"/>
            <a:ext cx="9568936" cy="5517018"/>
            <a:chOff x="-209476" y="-191263"/>
            <a:chExt cx="9568936" cy="5517018"/>
          </a:xfrm>
        </p:grpSpPr>
        <p:sp>
          <p:nvSpPr>
            <p:cNvPr id="200" name="Google Shape;200;p17"/>
            <p:cNvSpPr/>
            <p:nvPr/>
          </p:nvSpPr>
          <p:spPr>
            <a:xfrm rot="-5400000">
              <a:off x="8461260" y="-191263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17"/>
            <p:cNvSpPr/>
            <p:nvPr/>
          </p:nvSpPr>
          <p:spPr>
            <a:xfrm rot="5400000">
              <a:off x="-209476" y="4427555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">
  <p:cSld name="CUSTOM_20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8099331" scaled="0"/>
        </a:gra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oogle Shape;203;p18"/>
          <p:cNvGrpSpPr/>
          <p:nvPr/>
        </p:nvGrpSpPr>
        <p:grpSpPr>
          <a:xfrm flipH="1">
            <a:off x="-1816137" y="-1801827"/>
            <a:ext cx="12769668" cy="8769373"/>
            <a:chOff x="-1816137" y="-1801827"/>
            <a:chExt cx="12769668" cy="8769373"/>
          </a:xfrm>
        </p:grpSpPr>
        <p:sp>
          <p:nvSpPr>
            <p:cNvPr id="204" name="Google Shape;204;p18"/>
            <p:cNvSpPr/>
            <p:nvPr/>
          </p:nvSpPr>
          <p:spPr>
            <a:xfrm>
              <a:off x="242100" y="267000"/>
              <a:ext cx="8659800" cy="4609500"/>
            </a:xfrm>
            <a:prstGeom prst="rect">
              <a:avLst/>
            </a:prstGeom>
            <a:solidFill>
              <a:srgbClr val="FFFFFF">
                <a:alpha val="314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18"/>
            <p:cNvSpPr/>
            <p:nvPr/>
          </p:nvSpPr>
          <p:spPr>
            <a:xfrm>
              <a:off x="-1816137" y="3363646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1350003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18"/>
            <p:cNvSpPr/>
            <p:nvPr/>
          </p:nvSpPr>
          <p:spPr>
            <a:xfrm>
              <a:off x="7349631" y="-1801827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07" name="Google Shape;207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" y="29021"/>
              <a:ext cx="9144003" cy="50854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8" name="Google Shape;208;p18"/>
          <p:cNvPicPr preferRelativeResize="0"/>
          <p:nvPr/>
        </p:nvPicPr>
        <p:blipFill rotWithShape="1">
          <a:blip r:embed="rId3">
            <a:alphaModFix amt="35000"/>
          </a:blip>
          <a:srcRect b="5188" l="13989" r="12226" t="5197"/>
          <a:stretch/>
        </p:blipFill>
        <p:spPr>
          <a:xfrm>
            <a:off x="238796" y="267000"/>
            <a:ext cx="8659801" cy="4609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9" name="Google Shape;209;p18"/>
          <p:cNvSpPr txBox="1"/>
          <p:nvPr>
            <p:ph hasCustomPrompt="1" type="title"/>
          </p:nvPr>
        </p:nvSpPr>
        <p:spPr>
          <a:xfrm>
            <a:off x="2533724" y="2054775"/>
            <a:ext cx="4098600" cy="7764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4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10" name="Google Shape;210;p18"/>
          <p:cNvSpPr txBox="1"/>
          <p:nvPr>
            <p:ph idx="1" type="subTitle"/>
          </p:nvPr>
        </p:nvSpPr>
        <p:spPr>
          <a:xfrm>
            <a:off x="2533735" y="2831180"/>
            <a:ext cx="4133700" cy="36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p18"/>
          <p:cNvSpPr txBox="1"/>
          <p:nvPr>
            <p:ph hasCustomPrompt="1" idx="2" type="title"/>
          </p:nvPr>
        </p:nvSpPr>
        <p:spPr>
          <a:xfrm>
            <a:off x="748326" y="3280300"/>
            <a:ext cx="4098600" cy="7764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5000"/>
              <a:buNone/>
              <a:defRPr sz="4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12" name="Google Shape;212;p18"/>
          <p:cNvSpPr txBox="1"/>
          <p:nvPr>
            <p:ph idx="3" type="subTitle"/>
          </p:nvPr>
        </p:nvSpPr>
        <p:spPr>
          <a:xfrm>
            <a:off x="713215" y="4056710"/>
            <a:ext cx="4133700" cy="36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18"/>
          <p:cNvSpPr txBox="1"/>
          <p:nvPr>
            <p:ph hasCustomPrompt="1" idx="4" type="title"/>
          </p:nvPr>
        </p:nvSpPr>
        <p:spPr>
          <a:xfrm>
            <a:off x="730551" y="829250"/>
            <a:ext cx="4098600" cy="7764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5000"/>
              <a:buNone/>
              <a:defRPr sz="4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14" name="Google Shape;214;p18"/>
          <p:cNvSpPr txBox="1"/>
          <p:nvPr>
            <p:ph idx="5" type="subTitle"/>
          </p:nvPr>
        </p:nvSpPr>
        <p:spPr>
          <a:xfrm>
            <a:off x="730649" y="1605650"/>
            <a:ext cx="4098600" cy="36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15" name="Google Shape;215;p18"/>
          <p:cNvGrpSpPr/>
          <p:nvPr/>
        </p:nvGrpSpPr>
        <p:grpSpPr>
          <a:xfrm rot="10800000">
            <a:off x="-215771" y="-187428"/>
            <a:ext cx="9568936" cy="5517018"/>
            <a:chOff x="-209476" y="-191263"/>
            <a:chExt cx="9568936" cy="5517018"/>
          </a:xfrm>
        </p:grpSpPr>
        <p:sp>
          <p:nvSpPr>
            <p:cNvPr id="216" name="Google Shape;216;p18"/>
            <p:cNvSpPr/>
            <p:nvPr/>
          </p:nvSpPr>
          <p:spPr>
            <a:xfrm rot="-5400000">
              <a:off x="8461260" y="-191263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18"/>
            <p:cNvSpPr/>
            <p:nvPr/>
          </p:nvSpPr>
          <p:spPr>
            <a:xfrm rot="5400000">
              <a:off x="-209476" y="4427555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CUSTOM_21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18900732" scaled="0"/>
        </a:gra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9"/>
          <p:cNvGrpSpPr/>
          <p:nvPr/>
        </p:nvGrpSpPr>
        <p:grpSpPr>
          <a:xfrm>
            <a:off x="-1816137" y="-1801827"/>
            <a:ext cx="12769668" cy="8769373"/>
            <a:chOff x="-1816137" y="-1801827"/>
            <a:chExt cx="12769668" cy="8769373"/>
          </a:xfrm>
        </p:grpSpPr>
        <p:sp>
          <p:nvSpPr>
            <p:cNvPr id="220" name="Google Shape;220;p19"/>
            <p:cNvSpPr/>
            <p:nvPr/>
          </p:nvSpPr>
          <p:spPr>
            <a:xfrm>
              <a:off x="242100" y="267000"/>
              <a:ext cx="8659800" cy="4609500"/>
            </a:xfrm>
            <a:prstGeom prst="rect">
              <a:avLst/>
            </a:prstGeom>
            <a:solidFill>
              <a:srgbClr val="FFFFFF">
                <a:alpha val="314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19"/>
            <p:cNvSpPr/>
            <p:nvPr/>
          </p:nvSpPr>
          <p:spPr>
            <a:xfrm>
              <a:off x="-1816137" y="3363646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1350003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19"/>
            <p:cNvSpPr/>
            <p:nvPr/>
          </p:nvSpPr>
          <p:spPr>
            <a:xfrm>
              <a:off x="7349631" y="-1801827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23" name="Google Shape;223;p1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" y="29021"/>
              <a:ext cx="9144003" cy="50854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4" name="Google Shape;224;p19"/>
          <p:cNvPicPr preferRelativeResize="0"/>
          <p:nvPr/>
        </p:nvPicPr>
        <p:blipFill rotWithShape="1">
          <a:blip r:embed="rId3">
            <a:alphaModFix amt="35000"/>
          </a:blip>
          <a:srcRect b="5188" l="13989" r="12226" t="5197"/>
          <a:stretch/>
        </p:blipFill>
        <p:spPr>
          <a:xfrm>
            <a:off x="238796" y="267000"/>
            <a:ext cx="8659801" cy="4609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5" name="Google Shape;225;p19"/>
          <p:cNvSpPr txBox="1"/>
          <p:nvPr>
            <p:ph type="title"/>
          </p:nvPr>
        </p:nvSpPr>
        <p:spPr>
          <a:xfrm>
            <a:off x="3579756" y="1638784"/>
            <a:ext cx="1984500" cy="48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b="1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226" name="Google Shape;226;p19"/>
          <p:cNvSpPr txBox="1"/>
          <p:nvPr>
            <p:ph idx="2" type="title"/>
          </p:nvPr>
        </p:nvSpPr>
        <p:spPr>
          <a:xfrm>
            <a:off x="3579751" y="2111984"/>
            <a:ext cx="1984500" cy="8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Font typeface="Actor"/>
              <a:buNone/>
              <a:defRPr b="0" sz="1400">
                <a:latin typeface="Inter"/>
                <a:ea typeface="Inter"/>
                <a:cs typeface="Inter"/>
                <a:sym typeface="Inter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Font typeface="Actor"/>
              <a:buNone/>
              <a:defRPr sz="1400">
                <a:latin typeface="Actor"/>
                <a:ea typeface="Actor"/>
                <a:cs typeface="Actor"/>
                <a:sym typeface="Actor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Font typeface="Actor"/>
              <a:buNone/>
              <a:defRPr sz="1400">
                <a:latin typeface="Actor"/>
                <a:ea typeface="Actor"/>
                <a:cs typeface="Actor"/>
                <a:sym typeface="Actor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Font typeface="Actor"/>
              <a:buNone/>
              <a:defRPr sz="1400">
                <a:latin typeface="Actor"/>
                <a:ea typeface="Actor"/>
                <a:cs typeface="Actor"/>
                <a:sym typeface="Actor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Font typeface="Actor"/>
              <a:buNone/>
              <a:defRPr sz="1400">
                <a:latin typeface="Actor"/>
                <a:ea typeface="Actor"/>
                <a:cs typeface="Actor"/>
                <a:sym typeface="Actor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Font typeface="Actor"/>
              <a:buNone/>
              <a:defRPr sz="1400">
                <a:latin typeface="Actor"/>
                <a:ea typeface="Actor"/>
                <a:cs typeface="Actor"/>
                <a:sym typeface="Actor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Font typeface="Actor"/>
              <a:buNone/>
              <a:defRPr sz="1400">
                <a:latin typeface="Actor"/>
                <a:ea typeface="Actor"/>
                <a:cs typeface="Actor"/>
                <a:sym typeface="Actor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Font typeface="Actor"/>
              <a:buNone/>
              <a:defRPr sz="1400">
                <a:latin typeface="Actor"/>
                <a:ea typeface="Actor"/>
                <a:cs typeface="Actor"/>
                <a:sym typeface="Actor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Font typeface="Actor"/>
              <a:buNone/>
              <a:defRPr sz="1400">
                <a:latin typeface="Actor"/>
                <a:ea typeface="Actor"/>
                <a:cs typeface="Actor"/>
                <a:sym typeface="Actor"/>
              </a:defRPr>
            </a:lvl9pPr>
          </a:lstStyle>
          <a:p/>
        </p:txBody>
      </p:sp>
      <p:sp>
        <p:nvSpPr>
          <p:cNvPr id="227" name="Google Shape;227;p19"/>
          <p:cNvSpPr txBox="1"/>
          <p:nvPr>
            <p:ph idx="3" type="title"/>
          </p:nvPr>
        </p:nvSpPr>
        <p:spPr>
          <a:xfrm>
            <a:off x="986275" y="1638784"/>
            <a:ext cx="2013000" cy="48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b="1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228" name="Google Shape;228;p19"/>
          <p:cNvSpPr txBox="1"/>
          <p:nvPr>
            <p:ph idx="4" type="title"/>
          </p:nvPr>
        </p:nvSpPr>
        <p:spPr>
          <a:xfrm>
            <a:off x="986225" y="2111985"/>
            <a:ext cx="2013000" cy="8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Font typeface="Actor"/>
              <a:buNone/>
              <a:defRPr b="0" sz="1400">
                <a:latin typeface="Inter"/>
                <a:ea typeface="Inter"/>
                <a:cs typeface="Inter"/>
                <a:sym typeface="Inter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Font typeface="Actor"/>
              <a:buNone/>
              <a:defRPr sz="1400">
                <a:latin typeface="Actor"/>
                <a:ea typeface="Actor"/>
                <a:cs typeface="Actor"/>
                <a:sym typeface="Actor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Font typeface="Actor"/>
              <a:buNone/>
              <a:defRPr sz="1400">
                <a:latin typeface="Actor"/>
                <a:ea typeface="Actor"/>
                <a:cs typeface="Actor"/>
                <a:sym typeface="Actor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Font typeface="Actor"/>
              <a:buNone/>
              <a:defRPr sz="1400">
                <a:latin typeface="Actor"/>
                <a:ea typeface="Actor"/>
                <a:cs typeface="Actor"/>
                <a:sym typeface="Actor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Font typeface="Actor"/>
              <a:buNone/>
              <a:defRPr sz="1400">
                <a:latin typeface="Actor"/>
                <a:ea typeface="Actor"/>
                <a:cs typeface="Actor"/>
                <a:sym typeface="Actor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Font typeface="Actor"/>
              <a:buNone/>
              <a:defRPr sz="1400">
                <a:latin typeface="Actor"/>
                <a:ea typeface="Actor"/>
                <a:cs typeface="Actor"/>
                <a:sym typeface="Actor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Font typeface="Actor"/>
              <a:buNone/>
              <a:defRPr sz="1400">
                <a:latin typeface="Actor"/>
                <a:ea typeface="Actor"/>
                <a:cs typeface="Actor"/>
                <a:sym typeface="Actor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Font typeface="Actor"/>
              <a:buNone/>
              <a:defRPr sz="1400">
                <a:latin typeface="Actor"/>
                <a:ea typeface="Actor"/>
                <a:cs typeface="Actor"/>
                <a:sym typeface="Actor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Font typeface="Actor"/>
              <a:buNone/>
              <a:defRPr sz="1400">
                <a:latin typeface="Actor"/>
                <a:ea typeface="Actor"/>
                <a:cs typeface="Actor"/>
                <a:sym typeface="Actor"/>
              </a:defRPr>
            </a:lvl9pPr>
          </a:lstStyle>
          <a:p/>
        </p:txBody>
      </p:sp>
      <p:sp>
        <p:nvSpPr>
          <p:cNvPr id="229" name="Google Shape;229;p19"/>
          <p:cNvSpPr txBox="1"/>
          <p:nvPr>
            <p:ph idx="5" type="title"/>
          </p:nvPr>
        </p:nvSpPr>
        <p:spPr>
          <a:xfrm>
            <a:off x="6144727" y="1638784"/>
            <a:ext cx="2013000" cy="48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b="1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230" name="Google Shape;230;p19"/>
          <p:cNvSpPr txBox="1"/>
          <p:nvPr>
            <p:ph idx="6" type="title"/>
          </p:nvPr>
        </p:nvSpPr>
        <p:spPr>
          <a:xfrm>
            <a:off x="6144725" y="2111984"/>
            <a:ext cx="2013000" cy="8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Font typeface="Actor"/>
              <a:buNone/>
              <a:defRPr b="0" sz="1400">
                <a:latin typeface="Inter"/>
                <a:ea typeface="Inter"/>
                <a:cs typeface="Inter"/>
                <a:sym typeface="Inter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Font typeface="Actor"/>
              <a:buNone/>
              <a:defRPr sz="1400">
                <a:latin typeface="Actor"/>
                <a:ea typeface="Actor"/>
                <a:cs typeface="Actor"/>
                <a:sym typeface="Actor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Font typeface="Actor"/>
              <a:buNone/>
              <a:defRPr sz="1400">
                <a:latin typeface="Actor"/>
                <a:ea typeface="Actor"/>
                <a:cs typeface="Actor"/>
                <a:sym typeface="Actor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Font typeface="Actor"/>
              <a:buNone/>
              <a:defRPr sz="1400">
                <a:latin typeface="Actor"/>
                <a:ea typeface="Actor"/>
                <a:cs typeface="Actor"/>
                <a:sym typeface="Actor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Font typeface="Actor"/>
              <a:buNone/>
              <a:defRPr sz="1400">
                <a:latin typeface="Actor"/>
                <a:ea typeface="Actor"/>
                <a:cs typeface="Actor"/>
                <a:sym typeface="Actor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Font typeface="Actor"/>
              <a:buNone/>
              <a:defRPr sz="1400">
                <a:latin typeface="Actor"/>
                <a:ea typeface="Actor"/>
                <a:cs typeface="Actor"/>
                <a:sym typeface="Actor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Font typeface="Actor"/>
              <a:buNone/>
              <a:defRPr sz="1400">
                <a:latin typeface="Actor"/>
                <a:ea typeface="Actor"/>
                <a:cs typeface="Actor"/>
                <a:sym typeface="Actor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Font typeface="Actor"/>
              <a:buNone/>
              <a:defRPr sz="1400">
                <a:latin typeface="Actor"/>
                <a:ea typeface="Actor"/>
                <a:cs typeface="Actor"/>
                <a:sym typeface="Actor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Font typeface="Actor"/>
              <a:buNone/>
              <a:defRPr sz="1400">
                <a:latin typeface="Actor"/>
                <a:ea typeface="Actor"/>
                <a:cs typeface="Actor"/>
                <a:sym typeface="Actor"/>
              </a:defRPr>
            </a:lvl9pPr>
          </a:lstStyle>
          <a:p/>
        </p:txBody>
      </p:sp>
      <p:sp>
        <p:nvSpPr>
          <p:cNvPr id="231" name="Google Shape;231;p19"/>
          <p:cNvSpPr txBox="1"/>
          <p:nvPr>
            <p:ph hasCustomPrompt="1" idx="7" type="title"/>
          </p:nvPr>
        </p:nvSpPr>
        <p:spPr>
          <a:xfrm>
            <a:off x="6407075" y="3632843"/>
            <a:ext cx="1488600" cy="6537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b="1"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32" name="Google Shape;232;p19"/>
          <p:cNvSpPr txBox="1"/>
          <p:nvPr>
            <p:ph hasCustomPrompt="1" idx="8" type="title"/>
          </p:nvPr>
        </p:nvSpPr>
        <p:spPr>
          <a:xfrm>
            <a:off x="3827673" y="3632843"/>
            <a:ext cx="1488600" cy="6537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b="1"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33" name="Google Shape;233;p19"/>
          <p:cNvSpPr txBox="1"/>
          <p:nvPr>
            <p:ph hasCustomPrompt="1" idx="9" type="title"/>
          </p:nvPr>
        </p:nvSpPr>
        <p:spPr>
          <a:xfrm>
            <a:off x="1248275" y="3632659"/>
            <a:ext cx="1488600" cy="6537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b="1"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grpSp>
        <p:nvGrpSpPr>
          <p:cNvPr id="234" name="Google Shape;234;p19"/>
          <p:cNvGrpSpPr/>
          <p:nvPr/>
        </p:nvGrpSpPr>
        <p:grpSpPr>
          <a:xfrm flipH="1">
            <a:off x="-215771" y="-187428"/>
            <a:ext cx="9568936" cy="5513183"/>
            <a:chOff x="-209476" y="-187428"/>
            <a:chExt cx="9568936" cy="5513183"/>
          </a:xfrm>
        </p:grpSpPr>
        <p:sp>
          <p:nvSpPr>
            <p:cNvPr id="235" name="Google Shape;235;p19"/>
            <p:cNvSpPr/>
            <p:nvPr/>
          </p:nvSpPr>
          <p:spPr>
            <a:xfrm rot="-5400000">
              <a:off x="8461260" y="-187428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19"/>
            <p:cNvSpPr/>
            <p:nvPr/>
          </p:nvSpPr>
          <p:spPr>
            <a:xfrm rot="5400000">
              <a:off x="-209476" y="4427555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22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13500032" scaled="0"/>
        </a:gra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" name="Google Shape;238;p20"/>
          <p:cNvGrpSpPr/>
          <p:nvPr/>
        </p:nvGrpSpPr>
        <p:grpSpPr>
          <a:xfrm flipH="1">
            <a:off x="-1816137" y="-1801827"/>
            <a:ext cx="12769668" cy="8769373"/>
            <a:chOff x="-1816137" y="-1801827"/>
            <a:chExt cx="12769668" cy="8769373"/>
          </a:xfrm>
        </p:grpSpPr>
        <p:sp>
          <p:nvSpPr>
            <p:cNvPr id="239" name="Google Shape;239;p20"/>
            <p:cNvSpPr/>
            <p:nvPr/>
          </p:nvSpPr>
          <p:spPr>
            <a:xfrm>
              <a:off x="242100" y="267000"/>
              <a:ext cx="8659800" cy="4609500"/>
            </a:xfrm>
            <a:prstGeom prst="rect">
              <a:avLst/>
            </a:prstGeom>
            <a:solidFill>
              <a:srgbClr val="FFFFFF">
                <a:alpha val="314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20"/>
            <p:cNvSpPr/>
            <p:nvPr/>
          </p:nvSpPr>
          <p:spPr>
            <a:xfrm>
              <a:off x="-1816137" y="3363646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1350003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20"/>
            <p:cNvSpPr/>
            <p:nvPr/>
          </p:nvSpPr>
          <p:spPr>
            <a:xfrm>
              <a:off x="7349631" y="-1801827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42" name="Google Shape;242;p2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" y="29021"/>
              <a:ext cx="9144003" cy="50854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3" name="Google Shape;243;p20"/>
          <p:cNvPicPr preferRelativeResize="0"/>
          <p:nvPr/>
        </p:nvPicPr>
        <p:blipFill rotWithShape="1">
          <a:blip r:embed="rId3">
            <a:alphaModFix amt="35000"/>
          </a:blip>
          <a:srcRect b="5188" l="13989" r="12226" t="5197"/>
          <a:stretch/>
        </p:blipFill>
        <p:spPr>
          <a:xfrm>
            <a:off x="238796" y="267000"/>
            <a:ext cx="8659801" cy="4609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44" name="Google Shape;244;p20"/>
          <p:cNvSpPr txBox="1"/>
          <p:nvPr>
            <p:ph type="title"/>
          </p:nvPr>
        </p:nvSpPr>
        <p:spPr>
          <a:xfrm>
            <a:off x="703206" y="1310175"/>
            <a:ext cx="2933700" cy="120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245" name="Google Shape;245;p20"/>
          <p:cNvSpPr txBox="1"/>
          <p:nvPr>
            <p:ph idx="1" type="subTitle"/>
          </p:nvPr>
        </p:nvSpPr>
        <p:spPr>
          <a:xfrm>
            <a:off x="703206" y="2626750"/>
            <a:ext cx="2933700" cy="120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grpSp>
        <p:nvGrpSpPr>
          <p:cNvPr id="246" name="Google Shape;246;p20"/>
          <p:cNvGrpSpPr/>
          <p:nvPr/>
        </p:nvGrpSpPr>
        <p:grpSpPr>
          <a:xfrm>
            <a:off x="-214493" y="-187428"/>
            <a:ext cx="9566379" cy="5513183"/>
            <a:chOff x="-209476" y="-187428"/>
            <a:chExt cx="9566379" cy="5513183"/>
          </a:xfrm>
        </p:grpSpPr>
        <p:sp>
          <p:nvSpPr>
            <p:cNvPr id="247" name="Google Shape;247;p20"/>
            <p:cNvSpPr/>
            <p:nvPr/>
          </p:nvSpPr>
          <p:spPr>
            <a:xfrm rot="-5400000">
              <a:off x="8458703" y="-187428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20"/>
            <p:cNvSpPr/>
            <p:nvPr/>
          </p:nvSpPr>
          <p:spPr>
            <a:xfrm rot="5400000">
              <a:off x="-209476" y="4427555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8099331" scaled="0"/>
        </a:grad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816137" y="-1801827"/>
            <a:ext cx="12769668" cy="8769373"/>
            <a:chOff x="-1816137" y="-1801827"/>
            <a:chExt cx="12769668" cy="8769373"/>
          </a:xfrm>
        </p:grpSpPr>
        <p:sp>
          <p:nvSpPr>
            <p:cNvPr id="22" name="Google Shape;22;p3"/>
            <p:cNvSpPr/>
            <p:nvPr/>
          </p:nvSpPr>
          <p:spPr>
            <a:xfrm>
              <a:off x="242100" y="267000"/>
              <a:ext cx="8659800" cy="4609500"/>
            </a:xfrm>
            <a:prstGeom prst="rect">
              <a:avLst/>
            </a:prstGeom>
            <a:solidFill>
              <a:srgbClr val="FFFFFF">
                <a:alpha val="314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-1816137" y="3363646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1350003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7349631" y="-1801827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5" name="Google Shape;25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" y="29021"/>
              <a:ext cx="9144003" cy="50854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" name="Google Shape;26;p3"/>
          <p:cNvPicPr preferRelativeResize="0"/>
          <p:nvPr/>
        </p:nvPicPr>
        <p:blipFill rotWithShape="1">
          <a:blip r:embed="rId3">
            <a:alphaModFix amt="35000"/>
          </a:blip>
          <a:srcRect b="5188" l="13989" r="12226" t="5197"/>
          <a:stretch/>
        </p:blipFill>
        <p:spPr>
          <a:xfrm>
            <a:off x="238796" y="267000"/>
            <a:ext cx="8659801" cy="4609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7" name="Google Shape;27;p3"/>
          <p:cNvSpPr txBox="1"/>
          <p:nvPr>
            <p:ph type="title"/>
          </p:nvPr>
        </p:nvSpPr>
        <p:spPr>
          <a:xfrm>
            <a:off x="673375" y="1917300"/>
            <a:ext cx="5344200" cy="89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8" name="Google Shape;28;p3"/>
          <p:cNvSpPr txBox="1"/>
          <p:nvPr>
            <p:ph idx="1" type="subTitle"/>
          </p:nvPr>
        </p:nvSpPr>
        <p:spPr>
          <a:xfrm>
            <a:off x="882025" y="2886625"/>
            <a:ext cx="4898100" cy="4236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"/>
          <p:cNvSpPr txBox="1"/>
          <p:nvPr>
            <p:ph hasCustomPrompt="1" idx="2" type="title"/>
          </p:nvPr>
        </p:nvSpPr>
        <p:spPr>
          <a:xfrm>
            <a:off x="673375" y="888013"/>
            <a:ext cx="1789800" cy="9900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900"/>
              <a:buNone/>
              <a:defRPr b="1" sz="6500"/>
            </a:lvl1pPr>
            <a:lvl2pPr lvl="1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  <p:grpSp>
        <p:nvGrpSpPr>
          <p:cNvPr id="30" name="Google Shape;30;p3"/>
          <p:cNvGrpSpPr/>
          <p:nvPr/>
        </p:nvGrpSpPr>
        <p:grpSpPr>
          <a:xfrm flipH="1">
            <a:off x="-215771" y="-187428"/>
            <a:ext cx="9568936" cy="5513183"/>
            <a:chOff x="-209476" y="-187428"/>
            <a:chExt cx="9568936" cy="5513183"/>
          </a:xfrm>
        </p:grpSpPr>
        <p:sp>
          <p:nvSpPr>
            <p:cNvPr id="31" name="Google Shape;31;p3"/>
            <p:cNvSpPr/>
            <p:nvPr/>
          </p:nvSpPr>
          <p:spPr>
            <a:xfrm rot="-5400000">
              <a:off x="8461260" y="-187428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5400000">
              <a:off x="-209476" y="4427555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4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13500032" scaled="0"/>
        </a:gra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Google Shape;250;p21"/>
          <p:cNvGrpSpPr/>
          <p:nvPr/>
        </p:nvGrpSpPr>
        <p:grpSpPr>
          <a:xfrm>
            <a:off x="-1816137" y="-1801827"/>
            <a:ext cx="12769668" cy="8769373"/>
            <a:chOff x="-1816137" y="-1801827"/>
            <a:chExt cx="12769668" cy="8769373"/>
          </a:xfrm>
        </p:grpSpPr>
        <p:sp>
          <p:nvSpPr>
            <p:cNvPr id="251" name="Google Shape;251;p21"/>
            <p:cNvSpPr/>
            <p:nvPr/>
          </p:nvSpPr>
          <p:spPr>
            <a:xfrm>
              <a:off x="242100" y="267000"/>
              <a:ext cx="8659800" cy="4609500"/>
            </a:xfrm>
            <a:prstGeom prst="rect">
              <a:avLst/>
            </a:prstGeom>
            <a:solidFill>
              <a:srgbClr val="FFFFFF">
                <a:alpha val="314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21"/>
            <p:cNvSpPr/>
            <p:nvPr/>
          </p:nvSpPr>
          <p:spPr>
            <a:xfrm>
              <a:off x="-1816137" y="3363646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1350003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21"/>
            <p:cNvSpPr/>
            <p:nvPr/>
          </p:nvSpPr>
          <p:spPr>
            <a:xfrm>
              <a:off x="7349631" y="-1801827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54" name="Google Shape;254;p2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" y="29021"/>
              <a:ext cx="9144003" cy="50854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5" name="Google Shape;255;p21"/>
          <p:cNvPicPr preferRelativeResize="0"/>
          <p:nvPr/>
        </p:nvPicPr>
        <p:blipFill rotWithShape="1">
          <a:blip r:embed="rId3">
            <a:alphaModFix amt="35000"/>
          </a:blip>
          <a:srcRect b="5188" l="13989" r="12226" t="5197"/>
          <a:stretch/>
        </p:blipFill>
        <p:spPr>
          <a:xfrm>
            <a:off x="238796" y="267000"/>
            <a:ext cx="8659801" cy="4609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56" name="Google Shape;256;p21"/>
          <p:cNvSpPr txBox="1"/>
          <p:nvPr>
            <p:ph type="title"/>
          </p:nvPr>
        </p:nvSpPr>
        <p:spPr>
          <a:xfrm>
            <a:off x="707875" y="538100"/>
            <a:ext cx="7717500" cy="56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grpSp>
        <p:nvGrpSpPr>
          <p:cNvPr id="257" name="Google Shape;257;p21"/>
          <p:cNvGrpSpPr/>
          <p:nvPr/>
        </p:nvGrpSpPr>
        <p:grpSpPr>
          <a:xfrm rot="10800000">
            <a:off x="-215771" y="-187428"/>
            <a:ext cx="9568936" cy="5517018"/>
            <a:chOff x="-209476" y="-191263"/>
            <a:chExt cx="9568936" cy="5517018"/>
          </a:xfrm>
        </p:grpSpPr>
        <p:sp>
          <p:nvSpPr>
            <p:cNvPr id="258" name="Google Shape;258;p21"/>
            <p:cNvSpPr/>
            <p:nvPr/>
          </p:nvSpPr>
          <p:spPr>
            <a:xfrm rot="-5400000">
              <a:off x="8461260" y="-191263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21"/>
            <p:cNvSpPr/>
            <p:nvPr/>
          </p:nvSpPr>
          <p:spPr>
            <a:xfrm rot="5400000">
              <a:off x="-209476" y="4427555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6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2700006" scaled="0"/>
        </a:gra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" name="Google Shape;261;p22"/>
          <p:cNvGrpSpPr/>
          <p:nvPr/>
        </p:nvGrpSpPr>
        <p:grpSpPr>
          <a:xfrm>
            <a:off x="-1816137" y="-1801827"/>
            <a:ext cx="12769668" cy="8769373"/>
            <a:chOff x="-1816137" y="-1801827"/>
            <a:chExt cx="12769668" cy="8769373"/>
          </a:xfrm>
        </p:grpSpPr>
        <p:sp>
          <p:nvSpPr>
            <p:cNvPr id="262" name="Google Shape;262;p22"/>
            <p:cNvSpPr/>
            <p:nvPr/>
          </p:nvSpPr>
          <p:spPr>
            <a:xfrm>
              <a:off x="242100" y="267000"/>
              <a:ext cx="8659800" cy="4609500"/>
            </a:xfrm>
            <a:prstGeom prst="rect">
              <a:avLst/>
            </a:prstGeom>
            <a:solidFill>
              <a:srgbClr val="FFFFFF">
                <a:alpha val="314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22"/>
            <p:cNvSpPr/>
            <p:nvPr/>
          </p:nvSpPr>
          <p:spPr>
            <a:xfrm>
              <a:off x="-1816137" y="3363646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1350003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22"/>
            <p:cNvSpPr/>
            <p:nvPr/>
          </p:nvSpPr>
          <p:spPr>
            <a:xfrm>
              <a:off x="7349631" y="-1801827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65" name="Google Shape;265;p2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" y="29021"/>
              <a:ext cx="9144003" cy="50854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6" name="Google Shape;266;p22"/>
          <p:cNvPicPr preferRelativeResize="0"/>
          <p:nvPr/>
        </p:nvPicPr>
        <p:blipFill rotWithShape="1">
          <a:blip r:embed="rId3">
            <a:alphaModFix amt="35000"/>
          </a:blip>
          <a:srcRect b="5188" l="13989" r="12226" t="5197"/>
          <a:stretch/>
        </p:blipFill>
        <p:spPr>
          <a:xfrm>
            <a:off x="238796" y="267000"/>
            <a:ext cx="8659801" cy="4609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67" name="Google Shape;267;p22"/>
          <p:cNvSpPr txBox="1"/>
          <p:nvPr>
            <p:ph type="title"/>
          </p:nvPr>
        </p:nvSpPr>
        <p:spPr>
          <a:xfrm>
            <a:off x="707875" y="538100"/>
            <a:ext cx="7717500" cy="56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grpSp>
        <p:nvGrpSpPr>
          <p:cNvPr id="268" name="Google Shape;268;p22"/>
          <p:cNvGrpSpPr/>
          <p:nvPr/>
        </p:nvGrpSpPr>
        <p:grpSpPr>
          <a:xfrm>
            <a:off x="-214493" y="-187428"/>
            <a:ext cx="9566379" cy="5513183"/>
            <a:chOff x="-209476" y="-187428"/>
            <a:chExt cx="9566379" cy="5513183"/>
          </a:xfrm>
        </p:grpSpPr>
        <p:sp>
          <p:nvSpPr>
            <p:cNvPr id="269" name="Google Shape;269;p22"/>
            <p:cNvSpPr/>
            <p:nvPr/>
          </p:nvSpPr>
          <p:spPr>
            <a:xfrm rot="-5400000">
              <a:off x="8458703" y="-187428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22"/>
            <p:cNvSpPr/>
            <p:nvPr/>
          </p:nvSpPr>
          <p:spPr>
            <a:xfrm rot="5400000">
              <a:off x="-209476" y="4427555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7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18900732" scaled="0"/>
        </a:grad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23"/>
          <p:cNvGrpSpPr/>
          <p:nvPr/>
        </p:nvGrpSpPr>
        <p:grpSpPr>
          <a:xfrm>
            <a:off x="-1816137" y="-1801827"/>
            <a:ext cx="12769668" cy="8769373"/>
            <a:chOff x="-1816137" y="-1801827"/>
            <a:chExt cx="12769668" cy="8769373"/>
          </a:xfrm>
        </p:grpSpPr>
        <p:sp>
          <p:nvSpPr>
            <p:cNvPr id="273" name="Google Shape;273;p23"/>
            <p:cNvSpPr/>
            <p:nvPr/>
          </p:nvSpPr>
          <p:spPr>
            <a:xfrm>
              <a:off x="242100" y="267000"/>
              <a:ext cx="8659800" cy="4609500"/>
            </a:xfrm>
            <a:prstGeom prst="rect">
              <a:avLst/>
            </a:prstGeom>
            <a:solidFill>
              <a:srgbClr val="FFFFFF">
                <a:alpha val="314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23"/>
            <p:cNvSpPr/>
            <p:nvPr/>
          </p:nvSpPr>
          <p:spPr>
            <a:xfrm>
              <a:off x="-1816137" y="3363646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1350003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23"/>
            <p:cNvSpPr/>
            <p:nvPr/>
          </p:nvSpPr>
          <p:spPr>
            <a:xfrm>
              <a:off x="7349631" y="-1801827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76" name="Google Shape;276;p2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" y="29021"/>
              <a:ext cx="9144003" cy="50854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7" name="Google Shape;277;p23"/>
          <p:cNvPicPr preferRelativeResize="0"/>
          <p:nvPr/>
        </p:nvPicPr>
        <p:blipFill rotWithShape="1">
          <a:blip r:embed="rId3">
            <a:alphaModFix amt="35000"/>
          </a:blip>
          <a:srcRect b="5188" l="13989" r="12226" t="5197"/>
          <a:stretch/>
        </p:blipFill>
        <p:spPr>
          <a:xfrm>
            <a:off x="238796" y="267000"/>
            <a:ext cx="8659801" cy="4609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78" name="Google Shape;278;p23"/>
          <p:cNvSpPr txBox="1"/>
          <p:nvPr>
            <p:ph type="title"/>
          </p:nvPr>
        </p:nvSpPr>
        <p:spPr>
          <a:xfrm>
            <a:off x="707875" y="538100"/>
            <a:ext cx="7717500" cy="56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grpSp>
        <p:nvGrpSpPr>
          <p:cNvPr id="279" name="Google Shape;279;p23"/>
          <p:cNvGrpSpPr/>
          <p:nvPr/>
        </p:nvGrpSpPr>
        <p:grpSpPr>
          <a:xfrm rot="10800000">
            <a:off x="-215771" y="-187428"/>
            <a:ext cx="9568936" cy="5517018"/>
            <a:chOff x="-209476" y="-191263"/>
            <a:chExt cx="9568936" cy="5517018"/>
          </a:xfrm>
        </p:grpSpPr>
        <p:sp>
          <p:nvSpPr>
            <p:cNvPr id="280" name="Google Shape;280;p23"/>
            <p:cNvSpPr/>
            <p:nvPr/>
          </p:nvSpPr>
          <p:spPr>
            <a:xfrm rot="-5400000">
              <a:off x="8461260" y="-191263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23"/>
            <p:cNvSpPr/>
            <p:nvPr/>
          </p:nvSpPr>
          <p:spPr>
            <a:xfrm rot="5400000">
              <a:off x="-209476" y="4427555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CUSTOM_8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13500032" scaled="0"/>
        </a:grad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" name="Google Shape;283;p24"/>
          <p:cNvGrpSpPr/>
          <p:nvPr/>
        </p:nvGrpSpPr>
        <p:grpSpPr>
          <a:xfrm>
            <a:off x="-1816137" y="-1801827"/>
            <a:ext cx="12769668" cy="8769373"/>
            <a:chOff x="-1816137" y="-1801827"/>
            <a:chExt cx="12769668" cy="8769373"/>
          </a:xfrm>
        </p:grpSpPr>
        <p:sp>
          <p:nvSpPr>
            <p:cNvPr id="284" name="Google Shape;284;p24"/>
            <p:cNvSpPr/>
            <p:nvPr/>
          </p:nvSpPr>
          <p:spPr>
            <a:xfrm>
              <a:off x="242100" y="267000"/>
              <a:ext cx="8659800" cy="4609500"/>
            </a:xfrm>
            <a:prstGeom prst="rect">
              <a:avLst/>
            </a:prstGeom>
            <a:solidFill>
              <a:srgbClr val="FFFFFF">
                <a:alpha val="314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24"/>
            <p:cNvSpPr/>
            <p:nvPr/>
          </p:nvSpPr>
          <p:spPr>
            <a:xfrm>
              <a:off x="-1816137" y="3363646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1350003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24"/>
            <p:cNvSpPr/>
            <p:nvPr/>
          </p:nvSpPr>
          <p:spPr>
            <a:xfrm>
              <a:off x="7349631" y="-1801827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87" name="Google Shape;287;p2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" y="29021"/>
              <a:ext cx="9144003" cy="50854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88" name="Google Shape;288;p24"/>
          <p:cNvPicPr preferRelativeResize="0"/>
          <p:nvPr/>
        </p:nvPicPr>
        <p:blipFill rotWithShape="1">
          <a:blip r:embed="rId3">
            <a:alphaModFix amt="35000"/>
          </a:blip>
          <a:srcRect b="5188" l="13989" r="12226" t="5197"/>
          <a:stretch/>
        </p:blipFill>
        <p:spPr>
          <a:xfrm>
            <a:off x="238796" y="267000"/>
            <a:ext cx="8659801" cy="4609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89" name="Google Shape;289;p24"/>
          <p:cNvSpPr txBox="1"/>
          <p:nvPr>
            <p:ph type="title"/>
          </p:nvPr>
        </p:nvSpPr>
        <p:spPr>
          <a:xfrm>
            <a:off x="707875" y="538100"/>
            <a:ext cx="7717500" cy="56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grpSp>
        <p:nvGrpSpPr>
          <p:cNvPr id="290" name="Google Shape;290;p24"/>
          <p:cNvGrpSpPr/>
          <p:nvPr/>
        </p:nvGrpSpPr>
        <p:grpSpPr>
          <a:xfrm flipH="1">
            <a:off x="-215771" y="-187428"/>
            <a:ext cx="9568936" cy="5513183"/>
            <a:chOff x="-209476" y="-187428"/>
            <a:chExt cx="9568936" cy="5513183"/>
          </a:xfrm>
        </p:grpSpPr>
        <p:sp>
          <p:nvSpPr>
            <p:cNvPr id="291" name="Google Shape;291;p24"/>
            <p:cNvSpPr/>
            <p:nvPr/>
          </p:nvSpPr>
          <p:spPr>
            <a:xfrm rot="-5400000">
              <a:off x="8461260" y="-187428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24"/>
            <p:cNvSpPr/>
            <p:nvPr/>
          </p:nvSpPr>
          <p:spPr>
            <a:xfrm rot="5400000">
              <a:off x="-209476" y="4427555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5">
  <p:cSld name="CUSTOM_11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8099331" scaled="0"/>
        </a:grad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" name="Google Shape;294;p25"/>
          <p:cNvGrpSpPr/>
          <p:nvPr/>
        </p:nvGrpSpPr>
        <p:grpSpPr>
          <a:xfrm>
            <a:off x="-1816137" y="-1801827"/>
            <a:ext cx="12769668" cy="8769373"/>
            <a:chOff x="-1816137" y="-1801827"/>
            <a:chExt cx="12769668" cy="8769373"/>
          </a:xfrm>
        </p:grpSpPr>
        <p:sp>
          <p:nvSpPr>
            <p:cNvPr id="295" name="Google Shape;295;p25"/>
            <p:cNvSpPr/>
            <p:nvPr/>
          </p:nvSpPr>
          <p:spPr>
            <a:xfrm>
              <a:off x="242100" y="267000"/>
              <a:ext cx="8659800" cy="4609500"/>
            </a:xfrm>
            <a:prstGeom prst="rect">
              <a:avLst/>
            </a:prstGeom>
            <a:solidFill>
              <a:srgbClr val="FFFFFF">
                <a:alpha val="314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25"/>
            <p:cNvSpPr/>
            <p:nvPr/>
          </p:nvSpPr>
          <p:spPr>
            <a:xfrm>
              <a:off x="-1816137" y="3363646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1350003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25"/>
            <p:cNvSpPr/>
            <p:nvPr/>
          </p:nvSpPr>
          <p:spPr>
            <a:xfrm>
              <a:off x="7349631" y="-1801827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98" name="Google Shape;298;p2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" y="29021"/>
              <a:ext cx="9144003" cy="50854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99" name="Google Shape;299;p25"/>
          <p:cNvPicPr preferRelativeResize="0"/>
          <p:nvPr/>
        </p:nvPicPr>
        <p:blipFill rotWithShape="1">
          <a:blip r:embed="rId3">
            <a:alphaModFix amt="35000"/>
          </a:blip>
          <a:srcRect b="5188" l="13989" r="12226" t="5197"/>
          <a:stretch/>
        </p:blipFill>
        <p:spPr>
          <a:xfrm>
            <a:off x="238796" y="267000"/>
            <a:ext cx="8659801" cy="4609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00" name="Google Shape;300;p25"/>
          <p:cNvSpPr txBox="1"/>
          <p:nvPr>
            <p:ph type="title"/>
          </p:nvPr>
        </p:nvSpPr>
        <p:spPr>
          <a:xfrm>
            <a:off x="707875" y="538100"/>
            <a:ext cx="7717500" cy="56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grpSp>
        <p:nvGrpSpPr>
          <p:cNvPr id="301" name="Google Shape;301;p25"/>
          <p:cNvGrpSpPr/>
          <p:nvPr/>
        </p:nvGrpSpPr>
        <p:grpSpPr>
          <a:xfrm flipH="1" rot="10800000">
            <a:off x="-215771" y="-187428"/>
            <a:ext cx="9568936" cy="5517018"/>
            <a:chOff x="-209476" y="-191263"/>
            <a:chExt cx="9568936" cy="5517018"/>
          </a:xfrm>
        </p:grpSpPr>
        <p:sp>
          <p:nvSpPr>
            <p:cNvPr id="302" name="Google Shape;302;p25"/>
            <p:cNvSpPr/>
            <p:nvPr/>
          </p:nvSpPr>
          <p:spPr>
            <a:xfrm rot="-5400000">
              <a:off x="8461260" y="-191263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25"/>
            <p:cNvSpPr/>
            <p:nvPr/>
          </p:nvSpPr>
          <p:spPr>
            <a:xfrm rot="5400000">
              <a:off x="-209476" y="4427555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6">
  <p:cSld name="CUSTOM_12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13500032" scaled="0"/>
        </a:gradFill>
      </p:bgPr>
    </p:bg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" name="Google Shape;305;p26"/>
          <p:cNvGrpSpPr/>
          <p:nvPr/>
        </p:nvGrpSpPr>
        <p:grpSpPr>
          <a:xfrm flipH="1">
            <a:off x="-1816137" y="-1801827"/>
            <a:ext cx="12769668" cy="8769373"/>
            <a:chOff x="-1816137" y="-1801827"/>
            <a:chExt cx="12769668" cy="8769373"/>
          </a:xfrm>
        </p:grpSpPr>
        <p:sp>
          <p:nvSpPr>
            <p:cNvPr id="306" name="Google Shape;306;p26"/>
            <p:cNvSpPr/>
            <p:nvPr/>
          </p:nvSpPr>
          <p:spPr>
            <a:xfrm>
              <a:off x="242100" y="267000"/>
              <a:ext cx="8659800" cy="4609500"/>
            </a:xfrm>
            <a:prstGeom prst="rect">
              <a:avLst/>
            </a:prstGeom>
            <a:solidFill>
              <a:srgbClr val="FFFFFF">
                <a:alpha val="314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26"/>
            <p:cNvSpPr/>
            <p:nvPr/>
          </p:nvSpPr>
          <p:spPr>
            <a:xfrm>
              <a:off x="-1816137" y="3363646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1350003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26"/>
            <p:cNvSpPr/>
            <p:nvPr/>
          </p:nvSpPr>
          <p:spPr>
            <a:xfrm>
              <a:off x="7349631" y="-1801827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09" name="Google Shape;309;p2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" y="29021"/>
              <a:ext cx="9144003" cy="50854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0" name="Google Shape;310;p26"/>
          <p:cNvPicPr preferRelativeResize="0"/>
          <p:nvPr/>
        </p:nvPicPr>
        <p:blipFill rotWithShape="1">
          <a:blip r:embed="rId3">
            <a:alphaModFix amt="35000"/>
          </a:blip>
          <a:srcRect b="5188" l="13989" r="12226" t="5197"/>
          <a:stretch/>
        </p:blipFill>
        <p:spPr>
          <a:xfrm>
            <a:off x="238796" y="267000"/>
            <a:ext cx="8659801" cy="4609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11" name="Google Shape;311;p26"/>
          <p:cNvSpPr txBox="1"/>
          <p:nvPr>
            <p:ph type="title"/>
          </p:nvPr>
        </p:nvSpPr>
        <p:spPr>
          <a:xfrm>
            <a:off x="707875" y="538100"/>
            <a:ext cx="7717500" cy="56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grpSp>
        <p:nvGrpSpPr>
          <p:cNvPr id="312" name="Google Shape;312;p26"/>
          <p:cNvGrpSpPr/>
          <p:nvPr/>
        </p:nvGrpSpPr>
        <p:grpSpPr>
          <a:xfrm flipH="1">
            <a:off x="-215771" y="-187428"/>
            <a:ext cx="9568936" cy="5513183"/>
            <a:chOff x="-209476" y="-187428"/>
            <a:chExt cx="9568936" cy="5513183"/>
          </a:xfrm>
        </p:grpSpPr>
        <p:sp>
          <p:nvSpPr>
            <p:cNvPr id="313" name="Google Shape;313;p26"/>
            <p:cNvSpPr/>
            <p:nvPr/>
          </p:nvSpPr>
          <p:spPr>
            <a:xfrm rot="-5400000">
              <a:off x="8461260" y="-187428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26"/>
            <p:cNvSpPr/>
            <p:nvPr/>
          </p:nvSpPr>
          <p:spPr>
            <a:xfrm rot="5400000">
              <a:off x="-209476" y="4427555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7">
  <p:cSld name="CUSTOM_19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8099331" scaled="0"/>
        </a:gradFill>
      </p:bgPr>
    </p:bg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Google Shape;316;p27"/>
          <p:cNvGrpSpPr/>
          <p:nvPr/>
        </p:nvGrpSpPr>
        <p:grpSpPr>
          <a:xfrm flipH="1">
            <a:off x="-1816137" y="-1801827"/>
            <a:ext cx="12769668" cy="8769373"/>
            <a:chOff x="-1816137" y="-1801827"/>
            <a:chExt cx="12769668" cy="8769373"/>
          </a:xfrm>
        </p:grpSpPr>
        <p:sp>
          <p:nvSpPr>
            <p:cNvPr id="317" name="Google Shape;317;p27"/>
            <p:cNvSpPr/>
            <p:nvPr/>
          </p:nvSpPr>
          <p:spPr>
            <a:xfrm>
              <a:off x="242100" y="267000"/>
              <a:ext cx="8659800" cy="4609500"/>
            </a:xfrm>
            <a:prstGeom prst="rect">
              <a:avLst/>
            </a:prstGeom>
            <a:solidFill>
              <a:srgbClr val="FFFFFF">
                <a:alpha val="314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27"/>
            <p:cNvSpPr/>
            <p:nvPr/>
          </p:nvSpPr>
          <p:spPr>
            <a:xfrm>
              <a:off x="-1816137" y="3363646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1350003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27"/>
            <p:cNvSpPr/>
            <p:nvPr/>
          </p:nvSpPr>
          <p:spPr>
            <a:xfrm>
              <a:off x="7349631" y="-1801827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20" name="Google Shape;320;p2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" y="29021"/>
              <a:ext cx="9144003" cy="50854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21" name="Google Shape;321;p27"/>
          <p:cNvPicPr preferRelativeResize="0"/>
          <p:nvPr/>
        </p:nvPicPr>
        <p:blipFill rotWithShape="1">
          <a:blip r:embed="rId3">
            <a:alphaModFix amt="35000"/>
          </a:blip>
          <a:srcRect b="5188" l="13989" r="12226" t="5197"/>
          <a:stretch/>
        </p:blipFill>
        <p:spPr>
          <a:xfrm>
            <a:off x="238796" y="267000"/>
            <a:ext cx="8659801" cy="4609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22" name="Google Shape;322;p27"/>
          <p:cNvSpPr txBox="1"/>
          <p:nvPr>
            <p:ph type="title"/>
          </p:nvPr>
        </p:nvSpPr>
        <p:spPr>
          <a:xfrm>
            <a:off x="707875" y="538100"/>
            <a:ext cx="7717500" cy="56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grpSp>
        <p:nvGrpSpPr>
          <p:cNvPr id="323" name="Google Shape;323;p27"/>
          <p:cNvGrpSpPr/>
          <p:nvPr/>
        </p:nvGrpSpPr>
        <p:grpSpPr>
          <a:xfrm flipH="1" rot="10800000">
            <a:off x="-215771" y="-187428"/>
            <a:ext cx="9568936" cy="5517018"/>
            <a:chOff x="-209476" y="-191263"/>
            <a:chExt cx="9568936" cy="5517018"/>
          </a:xfrm>
        </p:grpSpPr>
        <p:sp>
          <p:nvSpPr>
            <p:cNvPr id="324" name="Google Shape;324;p27"/>
            <p:cNvSpPr/>
            <p:nvPr/>
          </p:nvSpPr>
          <p:spPr>
            <a:xfrm rot="-5400000">
              <a:off x="8461260" y="-191263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27"/>
            <p:cNvSpPr/>
            <p:nvPr/>
          </p:nvSpPr>
          <p:spPr>
            <a:xfrm rot="5400000">
              <a:off x="-209476" y="4427555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8">
  <p:cSld name="CUSTOM_27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8099331" scaled="0"/>
        </a:gradFill>
      </p:bgPr>
    </p:bg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28"/>
          <p:cNvGrpSpPr/>
          <p:nvPr/>
        </p:nvGrpSpPr>
        <p:grpSpPr>
          <a:xfrm flipH="1">
            <a:off x="-1816137" y="-1801827"/>
            <a:ext cx="12769668" cy="8769373"/>
            <a:chOff x="-1816137" y="-1801827"/>
            <a:chExt cx="12769668" cy="8769373"/>
          </a:xfrm>
        </p:grpSpPr>
        <p:sp>
          <p:nvSpPr>
            <p:cNvPr id="328" name="Google Shape;328;p28"/>
            <p:cNvSpPr/>
            <p:nvPr/>
          </p:nvSpPr>
          <p:spPr>
            <a:xfrm>
              <a:off x="242100" y="267000"/>
              <a:ext cx="8659800" cy="4609500"/>
            </a:xfrm>
            <a:prstGeom prst="rect">
              <a:avLst/>
            </a:prstGeom>
            <a:solidFill>
              <a:srgbClr val="FFFFFF">
                <a:alpha val="314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28"/>
            <p:cNvSpPr/>
            <p:nvPr/>
          </p:nvSpPr>
          <p:spPr>
            <a:xfrm>
              <a:off x="-1816137" y="3363646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1350003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28"/>
            <p:cNvSpPr/>
            <p:nvPr/>
          </p:nvSpPr>
          <p:spPr>
            <a:xfrm>
              <a:off x="7349631" y="-1801827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31" name="Google Shape;331;p2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" y="29021"/>
              <a:ext cx="9144003" cy="50854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32" name="Google Shape;332;p28"/>
          <p:cNvPicPr preferRelativeResize="0"/>
          <p:nvPr/>
        </p:nvPicPr>
        <p:blipFill rotWithShape="1">
          <a:blip r:embed="rId3">
            <a:alphaModFix amt="35000"/>
          </a:blip>
          <a:srcRect b="5188" l="13989" r="12226" t="5197"/>
          <a:stretch/>
        </p:blipFill>
        <p:spPr>
          <a:xfrm>
            <a:off x="238796" y="267000"/>
            <a:ext cx="8659801" cy="4609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33" name="Google Shape;333;p28"/>
          <p:cNvSpPr txBox="1"/>
          <p:nvPr>
            <p:ph type="title"/>
          </p:nvPr>
        </p:nvSpPr>
        <p:spPr>
          <a:xfrm>
            <a:off x="707875" y="538100"/>
            <a:ext cx="7717500" cy="56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grpSp>
        <p:nvGrpSpPr>
          <p:cNvPr id="334" name="Google Shape;334;p28"/>
          <p:cNvGrpSpPr/>
          <p:nvPr/>
        </p:nvGrpSpPr>
        <p:grpSpPr>
          <a:xfrm flipH="1" rot="10800000">
            <a:off x="-215771" y="-187428"/>
            <a:ext cx="9568936" cy="5517018"/>
            <a:chOff x="-209476" y="-191263"/>
            <a:chExt cx="9568936" cy="5517018"/>
          </a:xfrm>
        </p:grpSpPr>
        <p:sp>
          <p:nvSpPr>
            <p:cNvPr id="335" name="Google Shape;335;p28"/>
            <p:cNvSpPr/>
            <p:nvPr/>
          </p:nvSpPr>
          <p:spPr>
            <a:xfrm rot="-5400000">
              <a:off x="8461260" y="-191263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28"/>
            <p:cNvSpPr/>
            <p:nvPr/>
          </p:nvSpPr>
          <p:spPr>
            <a:xfrm rot="5400000">
              <a:off x="-209476" y="4427555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9">
  <p:cSld name="CUSTOM_28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2700006" scaled="0"/>
        </a:gradFill>
      </p:bgPr>
    </p:bg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" name="Google Shape;338;p29"/>
          <p:cNvGrpSpPr/>
          <p:nvPr/>
        </p:nvGrpSpPr>
        <p:grpSpPr>
          <a:xfrm flipH="1">
            <a:off x="-1816137" y="-1801827"/>
            <a:ext cx="12769668" cy="8769373"/>
            <a:chOff x="-1816137" y="-1801827"/>
            <a:chExt cx="12769668" cy="8769373"/>
          </a:xfrm>
        </p:grpSpPr>
        <p:sp>
          <p:nvSpPr>
            <p:cNvPr id="339" name="Google Shape;339;p29"/>
            <p:cNvSpPr/>
            <p:nvPr/>
          </p:nvSpPr>
          <p:spPr>
            <a:xfrm>
              <a:off x="242100" y="267000"/>
              <a:ext cx="8659800" cy="4609500"/>
            </a:xfrm>
            <a:prstGeom prst="rect">
              <a:avLst/>
            </a:prstGeom>
            <a:solidFill>
              <a:srgbClr val="FFFFFF">
                <a:alpha val="314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29"/>
            <p:cNvSpPr/>
            <p:nvPr/>
          </p:nvSpPr>
          <p:spPr>
            <a:xfrm>
              <a:off x="-1816137" y="3363646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1350003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29"/>
            <p:cNvSpPr/>
            <p:nvPr/>
          </p:nvSpPr>
          <p:spPr>
            <a:xfrm>
              <a:off x="7349631" y="-1801827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42" name="Google Shape;342;p2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" y="29021"/>
              <a:ext cx="9144003" cy="50854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43" name="Google Shape;343;p29"/>
          <p:cNvPicPr preferRelativeResize="0"/>
          <p:nvPr/>
        </p:nvPicPr>
        <p:blipFill rotWithShape="1">
          <a:blip r:embed="rId3">
            <a:alphaModFix amt="35000"/>
          </a:blip>
          <a:srcRect b="5188" l="13989" r="12226" t="5197"/>
          <a:stretch/>
        </p:blipFill>
        <p:spPr>
          <a:xfrm>
            <a:off x="238796" y="267000"/>
            <a:ext cx="8659801" cy="4609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44" name="Google Shape;344;p29"/>
          <p:cNvSpPr txBox="1"/>
          <p:nvPr>
            <p:ph type="title"/>
          </p:nvPr>
        </p:nvSpPr>
        <p:spPr>
          <a:xfrm>
            <a:off x="707875" y="538100"/>
            <a:ext cx="7717500" cy="56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grpSp>
        <p:nvGrpSpPr>
          <p:cNvPr id="345" name="Google Shape;345;p29"/>
          <p:cNvGrpSpPr/>
          <p:nvPr/>
        </p:nvGrpSpPr>
        <p:grpSpPr>
          <a:xfrm>
            <a:off x="-214493" y="-187428"/>
            <a:ext cx="9566379" cy="5513183"/>
            <a:chOff x="-209476" y="-187428"/>
            <a:chExt cx="9566379" cy="5513183"/>
          </a:xfrm>
        </p:grpSpPr>
        <p:sp>
          <p:nvSpPr>
            <p:cNvPr id="346" name="Google Shape;346;p29"/>
            <p:cNvSpPr/>
            <p:nvPr/>
          </p:nvSpPr>
          <p:spPr>
            <a:xfrm rot="-5400000">
              <a:off x="8458703" y="-187428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29"/>
            <p:cNvSpPr/>
            <p:nvPr/>
          </p:nvSpPr>
          <p:spPr>
            <a:xfrm rot="5400000">
              <a:off x="-209476" y="4427555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0">
  <p:cSld name="CUSTOM_29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8099331" scaled="0"/>
        </a:gradFill>
      </p:bgPr>
    </p:bg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" name="Google Shape;349;p30"/>
          <p:cNvGrpSpPr/>
          <p:nvPr/>
        </p:nvGrpSpPr>
        <p:grpSpPr>
          <a:xfrm>
            <a:off x="-1816137" y="-1801827"/>
            <a:ext cx="12769668" cy="8769373"/>
            <a:chOff x="-1816137" y="-1801827"/>
            <a:chExt cx="12769668" cy="8769373"/>
          </a:xfrm>
        </p:grpSpPr>
        <p:sp>
          <p:nvSpPr>
            <p:cNvPr id="350" name="Google Shape;350;p30"/>
            <p:cNvSpPr/>
            <p:nvPr/>
          </p:nvSpPr>
          <p:spPr>
            <a:xfrm>
              <a:off x="242100" y="267000"/>
              <a:ext cx="8659800" cy="4609500"/>
            </a:xfrm>
            <a:prstGeom prst="rect">
              <a:avLst/>
            </a:prstGeom>
            <a:solidFill>
              <a:srgbClr val="FFFFFF">
                <a:alpha val="314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30"/>
            <p:cNvSpPr/>
            <p:nvPr/>
          </p:nvSpPr>
          <p:spPr>
            <a:xfrm>
              <a:off x="-1816137" y="3363646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1350003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30"/>
            <p:cNvSpPr/>
            <p:nvPr/>
          </p:nvSpPr>
          <p:spPr>
            <a:xfrm>
              <a:off x="7349631" y="-1801827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53" name="Google Shape;353;p3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" y="29021"/>
              <a:ext cx="9144003" cy="50854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54" name="Google Shape;354;p30"/>
          <p:cNvPicPr preferRelativeResize="0"/>
          <p:nvPr/>
        </p:nvPicPr>
        <p:blipFill rotWithShape="1">
          <a:blip r:embed="rId3">
            <a:alphaModFix amt="35000"/>
          </a:blip>
          <a:srcRect b="5188" l="13989" r="12226" t="5197"/>
          <a:stretch/>
        </p:blipFill>
        <p:spPr>
          <a:xfrm>
            <a:off x="238796" y="267000"/>
            <a:ext cx="8659801" cy="4609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55" name="Google Shape;355;p30"/>
          <p:cNvSpPr txBox="1"/>
          <p:nvPr>
            <p:ph type="title"/>
          </p:nvPr>
        </p:nvSpPr>
        <p:spPr>
          <a:xfrm>
            <a:off x="707875" y="538100"/>
            <a:ext cx="7717500" cy="56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grpSp>
        <p:nvGrpSpPr>
          <p:cNvPr id="356" name="Google Shape;356;p30"/>
          <p:cNvGrpSpPr/>
          <p:nvPr/>
        </p:nvGrpSpPr>
        <p:grpSpPr>
          <a:xfrm flipH="1" rot="10800000">
            <a:off x="-215771" y="-187428"/>
            <a:ext cx="9568936" cy="5517018"/>
            <a:chOff x="-209476" y="-191263"/>
            <a:chExt cx="9568936" cy="5517018"/>
          </a:xfrm>
        </p:grpSpPr>
        <p:sp>
          <p:nvSpPr>
            <p:cNvPr id="357" name="Google Shape;357;p30"/>
            <p:cNvSpPr/>
            <p:nvPr/>
          </p:nvSpPr>
          <p:spPr>
            <a:xfrm rot="-5400000">
              <a:off x="8461260" y="-191263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30"/>
            <p:cNvSpPr/>
            <p:nvPr/>
          </p:nvSpPr>
          <p:spPr>
            <a:xfrm rot="5400000">
              <a:off x="-209476" y="4427555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8099331" scaled="0"/>
        </a:gra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oogle Shape;34;p4"/>
          <p:cNvGrpSpPr/>
          <p:nvPr/>
        </p:nvGrpSpPr>
        <p:grpSpPr>
          <a:xfrm>
            <a:off x="-1812834" y="-1801827"/>
            <a:ext cx="12769668" cy="8769373"/>
            <a:chOff x="-1816137" y="-1801827"/>
            <a:chExt cx="12769668" cy="8769373"/>
          </a:xfrm>
        </p:grpSpPr>
        <p:sp>
          <p:nvSpPr>
            <p:cNvPr id="35" name="Google Shape;35;p4"/>
            <p:cNvSpPr/>
            <p:nvPr/>
          </p:nvSpPr>
          <p:spPr>
            <a:xfrm>
              <a:off x="242100" y="267000"/>
              <a:ext cx="8659800" cy="4609500"/>
            </a:xfrm>
            <a:prstGeom prst="rect">
              <a:avLst/>
            </a:prstGeom>
            <a:solidFill>
              <a:srgbClr val="FFFFFF">
                <a:alpha val="314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-1816137" y="3363646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1350003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7349631" y="-1801827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8" name="Google Shape;38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" y="29021"/>
              <a:ext cx="9144003" cy="50854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9" name="Google Shape;39;p4"/>
          <p:cNvPicPr preferRelativeResize="0"/>
          <p:nvPr/>
        </p:nvPicPr>
        <p:blipFill rotWithShape="1">
          <a:blip r:embed="rId3">
            <a:alphaModFix amt="35000"/>
          </a:blip>
          <a:srcRect b="5188" l="13989" r="12226" t="5197"/>
          <a:stretch/>
        </p:blipFill>
        <p:spPr>
          <a:xfrm>
            <a:off x="242099" y="267000"/>
            <a:ext cx="8659801" cy="4609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0" name="Google Shape;40;p4"/>
          <p:cNvSpPr txBox="1"/>
          <p:nvPr>
            <p:ph idx="1" type="body"/>
          </p:nvPr>
        </p:nvSpPr>
        <p:spPr>
          <a:xfrm>
            <a:off x="3612150" y="2052025"/>
            <a:ext cx="4549800" cy="2132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unito Light"/>
              <a:buChar char="■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 Light"/>
              <a:buChar char="○"/>
              <a:defRPr/>
            </a:lvl2pPr>
            <a:lvl3pPr indent="-323850" lvl="2" marL="13716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unito Light"/>
              <a:buChar char="■"/>
              <a:defRPr/>
            </a:lvl3pPr>
            <a:lvl4pPr indent="-323850" lvl="3" marL="18288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unito Light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■"/>
              <a:defRPr/>
            </a:lvl6pPr>
            <a:lvl7pPr indent="-311150" lvl="6" marL="32004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Nunito Light"/>
              <a:buChar char="●"/>
              <a:defRPr/>
            </a:lvl7pPr>
            <a:lvl8pPr indent="-311150" lvl="7" marL="36576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Nunito Light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■"/>
              <a:defRPr/>
            </a:lvl9pPr>
          </a:lstStyle>
          <a:p/>
        </p:txBody>
      </p:sp>
      <p:sp>
        <p:nvSpPr>
          <p:cNvPr id="41" name="Google Shape;41;p4"/>
          <p:cNvSpPr txBox="1"/>
          <p:nvPr>
            <p:ph type="title"/>
          </p:nvPr>
        </p:nvSpPr>
        <p:spPr>
          <a:xfrm>
            <a:off x="707875" y="538100"/>
            <a:ext cx="7717500" cy="56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grpSp>
        <p:nvGrpSpPr>
          <p:cNvPr id="42" name="Google Shape;42;p4"/>
          <p:cNvGrpSpPr/>
          <p:nvPr/>
        </p:nvGrpSpPr>
        <p:grpSpPr>
          <a:xfrm>
            <a:off x="-214493" y="-187428"/>
            <a:ext cx="9566379" cy="5513183"/>
            <a:chOff x="-209476" y="-187428"/>
            <a:chExt cx="9566379" cy="5513183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8458703" y="-187428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rot="5400000">
              <a:off x="-209476" y="4427555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1">
  <p:cSld name="CUSTOM_31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2698631" scaled="0"/>
        </a:gradFill>
      </p:bgPr>
    </p:bg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Google Shape;360;p31"/>
          <p:cNvGrpSpPr/>
          <p:nvPr/>
        </p:nvGrpSpPr>
        <p:grpSpPr>
          <a:xfrm flipH="1">
            <a:off x="-1816137" y="-1801827"/>
            <a:ext cx="12769668" cy="8769373"/>
            <a:chOff x="-1816137" y="-1801827"/>
            <a:chExt cx="12769668" cy="8769373"/>
          </a:xfrm>
        </p:grpSpPr>
        <p:sp>
          <p:nvSpPr>
            <p:cNvPr id="361" name="Google Shape;361;p31"/>
            <p:cNvSpPr/>
            <p:nvPr/>
          </p:nvSpPr>
          <p:spPr>
            <a:xfrm>
              <a:off x="242100" y="267000"/>
              <a:ext cx="8659800" cy="4609500"/>
            </a:xfrm>
            <a:prstGeom prst="rect">
              <a:avLst/>
            </a:prstGeom>
            <a:solidFill>
              <a:srgbClr val="FFFFFF">
                <a:alpha val="314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-1816137" y="3363646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1350003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7349631" y="-1801827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64" name="Google Shape;364;p3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" y="29021"/>
              <a:ext cx="9144003" cy="50854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65" name="Google Shape;365;p31"/>
          <p:cNvPicPr preferRelativeResize="0"/>
          <p:nvPr/>
        </p:nvPicPr>
        <p:blipFill rotWithShape="1">
          <a:blip r:embed="rId3">
            <a:alphaModFix amt="35000"/>
          </a:blip>
          <a:srcRect b="5188" l="13989" r="12226" t="5197"/>
          <a:stretch/>
        </p:blipFill>
        <p:spPr>
          <a:xfrm>
            <a:off x="238796" y="267000"/>
            <a:ext cx="8659801" cy="4609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66" name="Google Shape;366;p31"/>
          <p:cNvSpPr txBox="1"/>
          <p:nvPr>
            <p:ph type="title"/>
          </p:nvPr>
        </p:nvSpPr>
        <p:spPr>
          <a:xfrm>
            <a:off x="707875" y="538100"/>
            <a:ext cx="7717500" cy="56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grpSp>
        <p:nvGrpSpPr>
          <p:cNvPr id="367" name="Google Shape;367;p31"/>
          <p:cNvGrpSpPr/>
          <p:nvPr/>
        </p:nvGrpSpPr>
        <p:grpSpPr>
          <a:xfrm rot="10800000">
            <a:off x="-215771" y="-187428"/>
            <a:ext cx="9568936" cy="5517018"/>
            <a:chOff x="-209476" y="-191263"/>
            <a:chExt cx="9568936" cy="5517018"/>
          </a:xfrm>
        </p:grpSpPr>
        <p:sp>
          <p:nvSpPr>
            <p:cNvPr id="368" name="Google Shape;368;p31"/>
            <p:cNvSpPr/>
            <p:nvPr/>
          </p:nvSpPr>
          <p:spPr>
            <a:xfrm rot="-5400000">
              <a:off x="8461260" y="-191263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31"/>
            <p:cNvSpPr/>
            <p:nvPr/>
          </p:nvSpPr>
          <p:spPr>
            <a:xfrm rot="5400000">
              <a:off x="-209476" y="4427555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2">
  <p:cSld name="CUSTOM_32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13500032" scaled="0"/>
        </a:gradFill>
      </p:bgPr>
    </p:bg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1" name="Google Shape;371;p32"/>
          <p:cNvGrpSpPr/>
          <p:nvPr/>
        </p:nvGrpSpPr>
        <p:grpSpPr>
          <a:xfrm flipH="1">
            <a:off x="-1816137" y="-1801827"/>
            <a:ext cx="12769668" cy="8769373"/>
            <a:chOff x="-1816137" y="-1801827"/>
            <a:chExt cx="12769668" cy="8769373"/>
          </a:xfrm>
        </p:grpSpPr>
        <p:sp>
          <p:nvSpPr>
            <p:cNvPr id="372" name="Google Shape;372;p32"/>
            <p:cNvSpPr/>
            <p:nvPr/>
          </p:nvSpPr>
          <p:spPr>
            <a:xfrm>
              <a:off x="242100" y="267000"/>
              <a:ext cx="8659800" cy="4609500"/>
            </a:xfrm>
            <a:prstGeom prst="rect">
              <a:avLst/>
            </a:prstGeom>
            <a:solidFill>
              <a:srgbClr val="FFFFFF">
                <a:alpha val="314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32"/>
            <p:cNvSpPr/>
            <p:nvPr/>
          </p:nvSpPr>
          <p:spPr>
            <a:xfrm>
              <a:off x="-1816137" y="3363646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1350003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32"/>
            <p:cNvSpPr/>
            <p:nvPr/>
          </p:nvSpPr>
          <p:spPr>
            <a:xfrm>
              <a:off x="7349631" y="-1801827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75" name="Google Shape;375;p3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" y="29021"/>
              <a:ext cx="9144003" cy="50854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76" name="Google Shape;376;p32"/>
          <p:cNvPicPr preferRelativeResize="0"/>
          <p:nvPr/>
        </p:nvPicPr>
        <p:blipFill rotWithShape="1">
          <a:blip r:embed="rId3">
            <a:alphaModFix amt="35000"/>
          </a:blip>
          <a:srcRect b="5188" l="13989" r="12226" t="5197"/>
          <a:stretch/>
        </p:blipFill>
        <p:spPr>
          <a:xfrm>
            <a:off x="238796" y="267000"/>
            <a:ext cx="8659801" cy="4609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77" name="Google Shape;377;p32"/>
          <p:cNvSpPr txBox="1"/>
          <p:nvPr>
            <p:ph type="title"/>
          </p:nvPr>
        </p:nvSpPr>
        <p:spPr>
          <a:xfrm>
            <a:off x="707875" y="538100"/>
            <a:ext cx="7717500" cy="56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grpSp>
        <p:nvGrpSpPr>
          <p:cNvPr id="378" name="Google Shape;378;p32"/>
          <p:cNvGrpSpPr/>
          <p:nvPr/>
        </p:nvGrpSpPr>
        <p:grpSpPr>
          <a:xfrm flipH="1" rot="10800000">
            <a:off x="-215771" y="-187428"/>
            <a:ext cx="9568936" cy="5517018"/>
            <a:chOff x="-209476" y="-191263"/>
            <a:chExt cx="9568936" cy="5517018"/>
          </a:xfrm>
        </p:grpSpPr>
        <p:sp>
          <p:nvSpPr>
            <p:cNvPr id="379" name="Google Shape;379;p32"/>
            <p:cNvSpPr/>
            <p:nvPr/>
          </p:nvSpPr>
          <p:spPr>
            <a:xfrm rot="-5400000">
              <a:off x="8461260" y="-191263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32"/>
            <p:cNvSpPr/>
            <p:nvPr/>
          </p:nvSpPr>
          <p:spPr>
            <a:xfrm rot="5400000">
              <a:off x="-209476" y="4427555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3">
  <p:cSld name="CUSTOM_33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18900732" scaled="0"/>
        </a:gradFill>
      </p:bgPr>
    </p:bg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33"/>
          <p:cNvGrpSpPr/>
          <p:nvPr/>
        </p:nvGrpSpPr>
        <p:grpSpPr>
          <a:xfrm>
            <a:off x="-1816137" y="-1801827"/>
            <a:ext cx="12769668" cy="8769373"/>
            <a:chOff x="-1816137" y="-1801827"/>
            <a:chExt cx="12769668" cy="8769373"/>
          </a:xfrm>
        </p:grpSpPr>
        <p:sp>
          <p:nvSpPr>
            <p:cNvPr id="383" name="Google Shape;383;p33"/>
            <p:cNvSpPr/>
            <p:nvPr/>
          </p:nvSpPr>
          <p:spPr>
            <a:xfrm>
              <a:off x="242100" y="267000"/>
              <a:ext cx="8659800" cy="4609500"/>
            </a:xfrm>
            <a:prstGeom prst="rect">
              <a:avLst/>
            </a:prstGeom>
            <a:solidFill>
              <a:srgbClr val="FFFFFF">
                <a:alpha val="314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33"/>
            <p:cNvSpPr/>
            <p:nvPr/>
          </p:nvSpPr>
          <p:spPr>
            <a:xfrm>
              <a:off x="-1816137" y="3363646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1350003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33"/>
            <p:cNvSpPr/>
            <p:nvPr/>
          </p:nvSpPr>
          <p:spPr>
            <a:xfrm>
              <a:off x="7349631" y="-1801827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86" name="Google Shape;386;p3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" y="29021"/>
              <a:ext cx="9144003" cy="50854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87" name="Google Shape;387;p33"/>
          <p:cNvPicPr preferRelativeResize="0"/>
          <p:nvPr/>
        </p:nvPicPr>
        <p:blipFill rotWithShape="1">
          <a:blip r:embed="rId3">
            <a:alphaModFix amt="35000"/>
          </a:blip>
          <a:srcRect b="5188" l="13989" r="12226" t="5197"/>
          <a:stretch/>
        </p:blipFill>
        <p:spPr>
          <a:xfrm>
            <a:off x="238796" y="267000"/>
            <a:ext cx="8659801" cy="4609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88" name="Google Shape;388;p33"/>
          <p:cNvSpPr txBox="1"/>
          <p:nvPr>
            <p:ph type="title"/>
          </p:nvPr>
        </p:nvSpPr>
        <p:spPr>
          <a:xfrm>
            <a:off x="707875" y="538100"/>
            <a:ext cx="7717500" cy="56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389" name="Google Shape;389;p33"/>
          <p:cNvSpPr/>
          <p:nvPr>
            <p:ph idx="2" type="pic"/>
          </p:nvPr>
        </p:nvSpPr>
        <p:spPr>
          <a:xfrm>
            <a:off x="875673" y="1372475"/>
            <a:ext cx="1662900" cy="17925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90" name="Google Shape;390;p33"/>
          <p:cNvGrpSpPr/>
          <p:nvPr/>
        </p:nvGrpSpPr>
        <p:grpSpPr>
          <a:xfrm rot="10800000">
            <a:off x="-215771" y="-187428"/>
            <a:ext cx="9568936" cy="5517018"/>
            <a:chOff x="-209476" y="-191263"/>
            <a:chExt cx="9568936" cy="5517018"/>
          </a:xfrm>
        </p:grpSpPr>
        <p:sp>
          <p:nvSpPr>
            <p:cNvPr id="391" name="Google Shape;391;p33"/>
            <p:cNvSpPr/>
            <p:nvPr/>
          </p:nvSpPr>
          <p:spPr>
            <a:xfrm rot="-5400000">
              <a:off x="8461260" y="-191263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33"/>
            <p:cNvSpPr/>
            <p:nvPr/>
          </p:nvSpPr>
          <p:spPr>
            <a:xfrm rot="5400000">
              <a:off x="-209476" y="4427555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4">
  <p:cSld name="CUSTOM_34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8099331" scaled="0"/>
        </a:gradFill>
      </p:bgPr>
    </p:bg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34"/>
          <p:cNvGrpSpPr/>
          <p:nvPr/>
        </p:nvGrpSpPr>
        <p:grpSpPr>
          <a:xfrm>
            <a:off x="-1816137" y="-1801827"/>
            <a:ext cx="12769668" cy="8769373"/>
            <a:chOff x="-1816137" y="-1801827"/>
            <a:chExt cx="12769668" cy="8769373"/>
          </a:xfrm>
        </p:grpSpPr>
        <p:sp>
          <p:nvSpPr>
            <p:cNvPr id="395" name="Google Shape;395;p34"/>
            <p:cNvSpPr/>
            <p:nvPr/>
          </p:nvSpPr>
          <p:spPr>
            <a:xfrm>
              <a:off x="242100" y="267000"/>
              <a:ext cx="8659800" cy="4609500"/>
            </a:xfrm>
            <a:prstGeom prst="rect">
              <a:avLst/>
            </a:prstGeom>
            <a:solidFill>
              <a:srgbClr val="FFFFFF">
                <a:alpha val="314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34"/>
            <p:cNvSpPr/>
            <p:nvPr/>
          </p:nvSpPr>
          <p:spPr>
            <a:xfrm>
              <a:off x="-1816137" y="3363646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1350003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34"/>
            <p:cNvSpPr/>
            <p:nvPr/>
          </p:nvSpPr>
          <p:spPr>
            <a:xfrm>
              <a:off x="7349631" y="-1801827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98" name="Google Shape;398;p3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" y="29021"/>
              <a:ext cx="9144003" cy="50854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99" name="Google Shape;399;p34"/>
          <p:cNvPicPr preferRelativeResize="0"/>
          <p:nvPr/>
        </p:nvPicPr>
        <p:blipFill rotWithShape="1">
          <a:blip r:embed="rId3">
            <a:alphaModFix amt="35000"/>
          </a:blip>
          <a:srcRect b="5188" l="13989" r="12226" t="5197"/>
          <a:stretch/>
        </p:blipFill>
        <p:spPr>
          <a:xfrm>
            <a:off x="238796" y="267000"/>
            <a:ext cx="8659801" cy="4609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00" name="Google Shape;400;p34"/>
          <p:cNvSpPr txBox="1"/>
          <p:nvPr>
            <p:ph type="title"/>
          </p:nvPr>
        </p:nvSpPr>
        <p:spPr>
          <a:xfrm>
            <a:off x="707875" y="538100"/>
            <a:ext cx="7717500" cy="56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grpSp>
        <p:nvGrpSpPr>
          <p:cNvPr id="401" name="Google Shape;401;p34"/>
          <p:cNvGrpSpPr/>
          <p:nvPr/>
        </p:nvGrpSpPr>
        <p:grpSpPr>
          <a:xfrm rot="10800000">
            <a:off x="-215771" y="-187428"/>
            <a:ext cx="9568936" cy="5517018"/>
            <a:chOff x="-209476" y="-191263"/>
            <a:chExt cx="9568936" cy="5517018"/>
          </a:xfrm>
        </p:grpSpPr>
        <p:sp>
          <p:nvSpPr>
            <p:cNvPr id="402" name="Google Shape;402;p34"/>
            <p:cNvSpPr/>
            <p:nvPr/>
          </p:nvSpPr>
          <p:spPr>
            <a:xfrm rot="-5400000">
              <a:off x="8461260" y="-191263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34"/>
            <p:cNvSpPr/>
            <p:nvPr/>
          </p:nvSpPr>
          <p:spPr>
            <a:xfrm rot="5400000">
              <a:off x="-209476" y="4427555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5">
  <p:cSld name="CUSTOM_36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13500032" scaled="0"/>
        </a:gradFill>
      </p:bgPr>
    </p:bg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35"/>
          <p:cNvGrpSpPr/>
          <p:nvPr/>
        </p:nvGrpSpPr>
        <p:grpSpPr>
          <a:xfrm flipH="1">
            <a:off x="-1816137" y="-1801827"/>
            <a:ext cx="12769668" cy="8769373"/>
            <a:chOff x="-1816137" y="-1801827"/>
            <a:chExt cx="12769668" cy="8769373"/>
          </a:xfrm>
        </p:grpSpPr>
        <p:sp>
          <p:nvSpPr>
            <p:cNvPr id="406" name="Google Shape;406;p35"/>
            <p:cNvSpPr/>
            <p:nvPr/>
          </p:nvSpPr>
          <p:spPr>
            <a:xfrm>
              <a:off x="242100" y="267000"/>
              <a:ext cx="8659800" cy="4609500"/>
            </a:xfrm>
            <a:prstGeom prst="rect">
              <a:avLst/>
            </a:prstGeom>
            <a:solidFill>
              <a:srgbClr val="FFFFFF">
                <a:alpha val="314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35"/>
            <p:cNvSpPr/>
            <p:nvPr/>
          </p:nvSpPr>
          <p:spPr>
            <a:xfrm>
              <a:off x="-1816137" y="3363646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1350003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35"/>
            <p:cNvSpPr/>
            <p:nvPr/>
          </p:nvSpPr>
          <p:spPr>
            <a:xfrm>
              <a:off x="7349631" y="-1801827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409" name="Google Shape;409;p3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" y="29021"/>
              <a:ext cx="9144003" cy="50854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0" name="Google Shape;410;p35"/>
          <p:cNvPicPr preferRelativeResize="0"/>
          <p:nvPr/>
        </p:nvPicPr>
        <p:blipFill rotWithShape="1">
          <a:blip r:embed="rId3">
            <a:alphaModFix amt="35000"/>
          </a:blip>
          <a:srcRect b="5188" l="13989" r="12226" t="5197"/>
          <a:stretch/>
        </p:blipFill>
        <p:spPr>
          <a:xfrm>
            <a:off x="238796" y="267000"/>
            <a:ext cx="8659801" cy="4609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11" name="Google Shape;411;p35"/>
          <p:cNvSpPr txBox="1"/>
          <p:nvPr>
            <p:ph type="title"/>
          </p:nvPr>
        </p:nvSpPr>
        <p:spPr>
          <a:xfrm>
            <a:off x="707875" y="538100"/>
            <a:ext cx="7717500" cy="56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grpSp>
        <p:nvGrpSpPr>
          <p:cNvPr id="412" name="Google Shape;412;p35"/>
          <p:cNvGrpSpPr/>
          <p:nvPr/>
        </p:nvGrpSpPr>
        <p:grpSpPr>
          <a:xfrm rot="10800000">
            <a:off x="-215771" y="-187428"/>
            <a:ext cx="9568936" cy="5517018"/>
            <a:chOff x="-209476" y="-191263"/>
            <a:chExt cx="9568936" cy="5517018"/>
          </a:xfrm>
        </p:grpSpPr>
        <p:sp>
          <p:nvSpPr>
            <p:cNvPr id="413" name="Google Shape;413;p35"/>
            <p:cNvSpPr/>
            <p:nvPr/>
          </p:nvSpPr>
          <p:spPr>
            <a:xfrm rot="-5400000">
              <a:off x="8461260" y="-191263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35"/>
            <p:cNvSpPr/>
            <p:nvPr/>
          </p:nvSpPr>
          <p:spPr>
            <a:xfrm rot="5400000">
              <a:off x="-209476" y="4427555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3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13500032" scaled="0"/>
        </a:gradFill>
      </p:bgPr>
    </p:bg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6" name="Google Shape;416;p36"/>
          <p:cNvGrpSpPr/>
          <p:nvPr/>
        </p:nvGrpSpPr>
        <p:grpSpPr>
          <a:xfrm flipH="1">
            <a:off x="-1816137" y="-1801827"/>
            <a:ext cx="12769668" cy="8769373"/>
            <a:chOff x="-1816137" y="-1801827"/>
            <a:chExt cx="12769668" cy="8769373"/>
          </a:xfrm>
        </p:grpSpPr>
        <p:sp>
          <p:nvSpPr>
            <p:cNvPr id="417" name="Google Shape;417;p36"/>
            <p:cNvSpPr/>
            <p:nvPr/>
          </p:nvSpPr>
          <p:spPr>
            <a:xfrm>
              <a:off x="242100" y="267000"/>
              <a:ext cx="8659800" cy="4609500"/>
            </a:xfrm>
            <a:prstGeom prst="rect">
              <a:avLst/>
            </a:prstGeom>
            <a:solidFill>
              <a:srgbClr val="FFFFFF">
                <a:alpha val="314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36"/>
            <p:cNvSpPr/>
            <p:nvPr/>
          </p:nvSpPr>
          <p:spPr>
            <a:xfrm>
              <a:off x="-1816137" y="3363646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1350003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36"/>
            <p:cNvSpPr/>
            <p:nvPr/>
          </p:nvSpPr>
          <p:spPr>
            <a:xfrm>
              <a:off x="7349631" y="-1801827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420" name="Google Shape;420;p3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" y="29021"/>
              <a:ext cx="9144003" cy="50854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21" name="Google Shape;421;p36"/>
          <p:cNvPicPr preferRelativeResize="0"/>
          <p:nvPr/>
        </p:nvPicPr>
        <p:blipFill rotWithShape="1">
          <a:blip r:embed="rId3">
            <a:alphaModFix amt="35000"/>
          </a:blip>
          <a:srcRect b="5188" l="13989" r="12226" t="5197"/>
          <a:stretch/>
        </p:blipFill>
        <p:spPr>
          <a:xfrm>
            <a:off x="238796" y="267000"/>
            <a:ext cx="8659801" cy="4609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22" name="Google Shape;422;p36"/>
          <p:cNvSpPr txBox="1"/>
          <p:nvPr>
            <p:ph idx="1" type="body"/>
          </p:nvPr>
        </p:nvSpPr>
        <p:spPr>
          <a:xfrm>
            <a:off x="713150" y="1915675"/>
            <a:ext cx="3858600" cy="268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423" name="Google Shape;423;p36"/>
          <p:cNvSpPr txBox="1"/>
          <p:nvPr>
            <p:ph idx="2" type="body"/>
          </p:nvPr>
        </p:nvSpPr>
        <p:spPr>
          <a:xfrm>
            <a:off x="4572000" y="1915675"/>
            <a:ext cx="3858600" cy="268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424" name="Google Shape;424;p36"/>
          <p:cNvSpPr txBox="1"/>
          <p:nvPr>
            <p:ph type="title"/>
          </p:nvPr>
        </p:nvSpPr>
        <p:spPr>
          <a:xfrm>
            <a:off x="707875" y="538100"/>
            <a:ext cx="7717500" cy="56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grpSp>
        <p:nvGrpSpPr>
          <p:cNvPr id="425" name="Google Shape;425;p36"/>
          <p:cNvGrpSpPr/>
          <p:nvPr/>
        </p:nvGrpSpPr>
        <p:grpSpPr>
          <a:xfrm flipH="1">
            <a:off x="-215771" y="-187428"/>
            <a:ext cx="9568936" cy="5513183"/>
            <a:chOff x="-209476" y="-187428"/>
            <a:chExt cx="9568936" cy="5513183"/>
          </a:xfrm>
        </p:grpSpPr>
        <p:sp>
          <p:nvSpPr>
            <p:cNvPr id="426" name="Google Shape;426;p36"/>
            <p:cNvSpPr/>
            <p:nvPr/>
          </p:nvSpPr>
          <p:spPr>
            <a:xfrm rot="-5400000">
              <a:off x="8461260" y="-187428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36"/>
            <p:cNvSpPr/>
            <p:nvPr/>
          </p:nvSpPr>
          <p:spPr>
            <a:xfrm rot="5400000">
              <a:off x="-209476" y="4427555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23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18900732" scaled="0"/>
        </a:gradFill>
      </p:bgPr>
    </p:bg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37"/>
          <p:cNvGrpSpPr/>
          <p:nvPr/>
        </p:nvGrpSpPr>
        <p:grpSpPr>
          <a:xfrm>
            <a:off x="-1816137" y="-1801827"/>
            <a:ext cx="12769668" cy="8769373"/>
            <a:chOff x="-1816137" y="-1801827"/>
            <a:chExt cx="12769668" cy="8769373"/>
          </a:xfrm>
        </p:grpSpPr>
        <p:sp>
          <p:nvSpPr>
            <p:cNvPr id="430" name="Google Shape;430;p37"/>
            <p:cNvSpPr/>
            <p:nvPr/>
          </p:nvSpPr>
          <p:spPr>
            <a:xfrm>
              <a:off x="242100" y="267000"/>
              <a:ext cx="8659800" cy="4609500"/>
            </a:xfrm>
            <a:prstGeom prst="rect">
              <a:avLst/>
            </a:prstGeom>
            <a:solidFill>
              <a:srgbClr val="FFFFFF">
                <a:alpha val="314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37"/>
            <p:cNvSpPr/>
            <p:nvPr/>
          </p:nvSpPr>
          <p:spPr>
            <a:xfrm>
              <a:off x="-1816137" y="3363646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1350003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37"/>
            <p:cNvSpPr/>
            <p:nvPr/>
          </p:nvSpPr>
          <p:spPr>
            <a:xfrm>
              <a:off x="7349631" y="-1801827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433" name="Google Shape;433;p3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" y="29021"/>
              <a:ext cx="9144003" cy="50854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34" name="Google Shape;434;p37"/>
          <p:cNvPicPr preferRelativeResize="0"/>
          <p:nvPr/>
        </p:nvPicPr>
        <p:blipFill rotWithShape="1">
          <a:blip r:embed="rId3">
            <a:alphaModFix amt="35000"/>
          </a:blip>
          <a:srcRect b="5188" l="13989" r="12226" t="5197"/>
          <a:stretch/>
        </p:blipFill>
        <p:spPr>
          <a:xfrm>
            <a:off x="238796" y="267000"/>
            <a:ext cx="8659801" cy="4609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35" name="Google Shape;435;p37"/>
          <p:cNvSpPr txBox="1"/>
          <p:nvPr>
            <p:ph type="title"/>
          </p:nvPr>
        </p:nvSpPr>
        <p:spPr>
          <a:xfrm>
            <a:off x="1547363" y="3516575"/>
            <a:ext cx="2135100" cy="45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36" name="Google Shape;436;p37"/>
          <p:cNvSpPr txBox="1"/>
          <p:nvPr>
            <p:ph idx="1" type="subTitle"/>
          </p:nvPr>
        </p:nvSpPr>
        <p:spPr>
          <a:xfrm>
            <a:off x="1547400" y="3879134"/>
            <a:ext cx="2135100" cy="56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/>
        </p:txBody>
      </p:sp>
      <p:sp>
        <p:nvSpPr>
          <p:cNvPr id="437" name="Google Shape;437;p37"/>
          <p:cNvSpPr txBox="1"/>
          <p:nvPr>
            <p:ph idx="2" type="title"/>
          </p:nvPr>
        </p:nvSpPr>
        <p:spPr>
          <a:xfrm>
            <a:off x="5450738" y="3516575"/>
            <a:ext cx="2135100" cy="45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38" name="Google Shape;438;p37"/>
          <p:cNvSpPr txBox="1"/>
          <p:nvPr>
            <p:ph idx="3" type="subTitle"/>
          </p:nvPr>
        </p:nvSpPr>
        <p:spPr>
          <a:xfrm>
            <a:off x="5450775" y="3879134"/>
            <a:ext cx="2135100" cy="56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/>
        </p:txBody>
      </p:sp>
      <p:sp>
        <p:nvSpPr>
          <p:cNvPr id="439" name="Google Shape;439;p37"/>
          <p:cNvSpPr txBox="1"/>
          <p:nvPr>
            <p:ph idx="4" type="title"/>
          </p:nvPr>
        </p:nvSpPr>
        <p:spPr>
          <a:xfrm>
            <a:off x="707875" y="538100"/>
            <a:ext cx="7717500" cy="56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440" name="Google Shape;440;p37"/>
          <p:cNvSpPr/>
          <p:nvPr>
            <p:ph idx="5" type="pic"/>
          </p:nvPr>
        </p:nvSpPr>
        <p:spPr>
          <a:xfrm flipH="1">
            <a:off x="1783500" y="1602444"/>
            <a:ext cx="1662900" cy="1527600"/>
          </a:xfrm>
          <a:prstGeom prst="rect">
            <a:avLst/>
          </a:prstGeom>
          <a:noFill/>
          <a:ln>
            <a:noFill/>
          </a:ln>
        </p:spPr>
      </p:sp>
      <p:sp>
        <p:nvSpPr>
          <p:cNvPr id="441" name="Google Shape;441;p37"/>
          <p:cNvSpPr/>
          <p:nvPr>
            <p:ph idx="6" type="pic"/>
          </p:nvPr>
        </p:nvSpPr>
        <p:spPr>
          <a:xfrm flipH="1">
            <a:off x="5686875" y="1602444"/>
            <a:ext cx="1662900" cy="1527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42" name="Google Shape;442;p37"/>
          <p:cNvGrpSpPr/>
          <p:nvPr/>
        </p:nvGrpSpPr>
        <p:grpSpPr>
          <a:xfrm flipH="1">
            <a:off x="-215771" y="-187428"/>
            <a:ext cx="9568936" cy="5513183"/>
            <a:chOff x="-209476" y="-187428"/>
            <a:chExt cx="9568936" cy="5513183"/>
          </a:xfrm>
        </p:grpSpPr>
        <p:sp>
          <p:nvSpPr>
            <p:cNvPr id="443" name="Google Shape;443;p37"/>
            <p:cNvSpPr/>
            <p:nvPr/>
          </p:nvSpPr>
          <p:spPr>
            <a:xfrm rot="-5400000">
              <a:off x="8461260" y="-187428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37"/>
            <p:cNvSpPr/>
            <p:nvPr/>
          </p:nvSpPr>
          <p:spPr>
            <a:xfrm rot="5400000">
              <a:off x="-209476" y="4427555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3">
  <p:cSld name="CUSTOM_35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8099331" scaled="0"/>
        </a:gradFill>
      </p:bgPr>
    </p:bg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" name="Google Shape;446;p38"/>
          <p:cNvGrpSpPr/>
          <p:nvPr/>
        </p:nvGrpSpPr>
        <p:grpSpPr>
          <a:xfrm>
            <a:off x="-1816137" y="-1801827"/>
            <a:ext cx="12769668" cy="8769373"/>
            <a:chOff x="-1816137" y="-1801827"/>
            <a:chExt cx="12769668" cy="8769373"/>
          </a:xfrm>
        </p:grpSpPr>
        <p:sp>
          <p:nvSpPr>
            <p:cNvPr id="447" name="Google Shape;447;p38"/>
            <p:cNvSpPr/>
            <p:nvPr/>
          </p:nvSpPr>
          <p:spPr>
            <a:xfrm>
              <a:off x="242100" y="267000"/>
              <a:ext cx="8659800" cy="4609500"/>
            </a:xfrm>
            <a:prstGeom prst="rect">
              <a:avLst/>
            </a:prstGeom>
            <a:solidFill>
              <a:srgbClr val="FFFFFF">
                <a:alpha val="314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38"/>
            <p:cNvSpPr/>
            <p:nvPr/>
          </p:nvSpPr>
          <p:spPr>
            <a:xfrm>
              <a:off x="-1816137" y="3363646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1350003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38"/>
            <p:cNvSpPr/>
            <p:nvPr/>
          </p:nvSpPr>
          <p:spPr>
            <a:xfrm>
              <a:off x="7349631" y="-1801827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450" name="Google Shape;450;p3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" y="29021"/>
              <a:ext cx="9144003" cy="50854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51" name="Google Shape;451;p38"/>
          <p:cNvPicPr preferRelativeResize="0"/>
          <p:nvPr/>
        </p:nvPicPr>
        <p:blipFill rotWithShape="1">
          <a:blip r:embed="rId3">
            <a:alphaModFix amt="35000"/>
          </a:blip>
          <a:srcRect b="5188" l="13989" r="12226" t="5197"/>
          <a:stretch/>
        </p:blipFill>
        <p:spPr>
          <a:xfrm>
            <a:off x="238796" y="267000"/>
            <a:ext cx="8659801" cy="4609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52" name="Google Shape;452;p38"/>
          <p:cNvSpPr txBox="1"/>
          <p:nvPr>
            <p:ph type="title"/>
          </p:nvPr>
        </p:nvSpPr>
        <p:spPr>
          <a:xfrm>
            <a:off x="707875" y="538100"/>
            <a:ext cx="7717500" cy="56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grpSp>
        <p:nvGrpSpPr>
          <p:cNvPr id="453" name="Google Shape;453;p38"/>
          <p:cNvGrpSpPr/>
          <p:nvPr/>
        </p:nvGrpSpPr>
        <p:grpSpPr>
          <a:xfrm rot="10800000">
            <a:off x="-215771" y="-187428"/>
            <a:ext cx="9568936" cy="5517018"/>
            <a:chOff x="-209476" y="-191263"/>
            <a:chExt cx="9568936" cy="5517018"/>
          </a:xfrm>
        </p:grpSpPr>
        <p:sp>
          <p:nvSpPr>
            <p:cNvPr id="454" name="Google Shape;454;p38"/>
            <p:cNvSpPr/>
            <p:nvPr/>
          </p:nvSpPr>
          <p:spPr>
            <a:xfrm rot="-5400000">
              <a:off x="8461260" y="-191263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38"/>
            <p:cNvSpPr/>
            <p:nvPr/>
          </p:nvSpPr>
          <p:spPr>
            <a:xfrm rot="5400000">
              <a:off x="-209476" y="4427555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6" name="Google Shape;456;p38"/>
          <p:cNvSpPr txBox="1"/>
          <p:nvPr>
            <p:ph idx="1" type="body"/>
          </p:nvPr>
        </p:nvSpPr>
        <p:spPr>
          <a:xfrm>
            <a:off x="713150" y="1915675"/>
            <a:ext cx="3858600" cy="268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457" name="Google Shape;457;p38"/>
          <p:cNvSpPr txBox="1"/>
          <p:nvPr>
            <p:ph idx="2" type="body"/>
          </p:nvPr>
        </p:nvSpPr>
        <p:spPr>
          <a:xfrm>
            <a:off x="4572000" y="1915675"/>
            <a:ext cx="3858600" cy="268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9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2698631" scaled="0"/>
        </a:gradFill>
      </p:bgPr>
    </p:bg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oogle Shape;459;p39"/>
          <p:cNvGrpSpPr/>
          <p:nvPr/>
        </p:nvGrpSpPr>
        <p:grpSpPr>
          <a:xfrm>
            <a:off x="-1816137" y="-1801827"/>
            <a:ext cx="12769668" cy="8769373"/>
            <a:chOff x="-1816137" y="-1801827"/>
            <a:chExt cx="12769668" cy="8769373"/>
          </a:xfrm>
        </p:grpSpPr>
        <p:sp>
          <p:nvSpPr>
            <p:cNvPr id="460" name="Google Shape;460;p39"/>
            <p:cNvSpPr/>
            <p:nvPr/>
          </p:nvSpPr>
          <p:spPr>
            <a:xfrm>
              <a:off x="242100" y="267000"/>
              <a:ext cx="8659800" cy="4609500"/>
            </a:xfrm>
            <a:prstGeom prst="rect">
              <a:avLst/>
            </a:prstGeom>
            <a:solidFill>
              <a:srgbClr val="FFFFFF">
                <a:alpha val="314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39"/>
            <p:cNvSpPr/>
            <p:nvPr/>
          </p:nvSpPr>
          <p:spPr>
            <a:xfrm>
              <a:off x="-1816137" y="3363646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1350003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39"/>
            <p:cNvSpPr/>
            <p:nvPr/>
          </p:nvSpPr>
          <p:spPr>
            <a:xfrm>
              <a:off x="7349631" y="-1801827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463" name="Google Shape;463;p3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" y="29021"/>
              <a:ext cx="9144003" cy="50854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64" name="Google Shape;464;p39"/>
          <p:cNvPicPr preferRelativeResize="0"/>
          <p:nvPr/>
        </p:nvPicPr>
        <p:blipFill rotWithShape="1">
          <a:blip r:embed="rId3">
            <a:alphaModFix amt="35000"/>
          </a:blip>
          <a:srcRect b="5188" l="13989" r="12226" t="5197"/>
          <a:stretch/>
        </p:blipFill>
        <p:spPr>
          <a:xfrm>
            <a:off x="238796" y="267000"/>
            <a:ext cx="8659801" cy="4609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65" name="Google Shape;465;p39"/>
          <p:cNvSpPr txBox="1"/>
          <p:nvPr>
            <p:ph idx="1" type="subTitle"/>
          </p:nvPr>
        </p:nvSpPr>
        <p:spPr>
          <a:xfrm flipH="1">
            <a:off x="1914501" y="1587375"/>
            <a:ext cx="4043700" cy="343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latin typeface="Antic Didone"/>
                <a:ea typeface="Antic Didone"/>
                <a:cs typeface="Antic Didone"/>
                <a:sym typeface="Antic Did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6" name="Google Shape;466;p39"/>
          <p:cNvSpPr txBox="1"/>
          <p:nvPr>
            <p:ph idx="2" type="subTitle"/>
          </p:nvPr>
        </p:nvSpPr>
        <p:spPr>
          <a:xfrm flipH="1">
            <a:off x="1919040" y="2689042"/>
            <a:ext cx="4043700" cy="343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latin typeface="Antic Didone"/>
                <a:ea typeface="Antic Didone"/>
                <a:cs typeface="Antic Didone"/>
                <a:sym typeface="Antic Did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7" name="Google Shape;467;p39"/>
          <p:cNvSpPr txBox="1"/>
          <p:nvPr>
            <p:ph idx="3" type="subTitle"/>
          </p:nvPr>
        </p:nvSpPr>
        <p:spPr>
          <a:xfrm flipH="1">
            <a:off x="1914501" y="3790710"/>
            <a:ext cx="4043700" cy="343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latin typeface="Antic Didone"/>
                <a:ea typeface="Antic Didone"/>
                <a:cs typeface="Antic Didone"/>
                <a:sym typeface="Antic Did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8" name="Google Shape;468;p39"/>
          <p:cNvSpPr txBox="1"/>
          <p:nvPr>
            <p:ph idx="4" type="subTitle"/>
          </p:nvPr>
        </p:nvSpPr>
        <p:spPr>
          <a:xfrm flipH="1">
            <a:off x="1918989" y="1808975"/>
            <a:ext cx="40392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9" name="Google Shape;469;p39"/>
          <p:cNvSpPr txBox="1"/>
          <p:nvPr>
            <p:ph idx="5" type="subTitle"/>
          </p:nvPr>
        </p:nvSpPr>
        <p:spPr>
          <a:xfrm flipH="1">
            <a:off x="1923536" y="2910650"/>
            <a:ext cx="40392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0" name="Google Shape;470;p39"/>
          <p:cNvSpPr txBox="1"/>
          <p:nvPr>
            <p:ph idx="6" type="subTitle"/>
          </p:nvPr>
        </p:nvSpPr>
        <p:spPr>
          <a:xfrm flipH="1">
            <a:off x="1918989" y="4012325"/>
            <a:ext cx="40392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1" name="Google Shape;471;p39"/>
          <p:cNvSpPr txBox="1"/>
          <p:nvPr>
            <p:ph type="title"/>
          </p:nvPr>
        </p:nvSpPr>
        <p:spPr>
          <a:xfrm>
            <a:off x="707875" y="538100"/>
            <a:ext cx="7717500" cy="56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grpSp>
        <p:nvGrpSpPr>
          <p:cNvPr id="472" name="Google Shape;472;p39"/>
          <p:cNvGrpSpPr/>
          <p:nvPr/>
        </p:nvGrpSpPr>
        <p:grpSpPr>
          <a:xfrm>
            <a:off x="-214493" y="-187428"/>
            <a:ext cx="9566379" cy="5513183"/>
            <a:chOff x="-209476" y="-187428"/>
            <a:chExt cx="9566379" cy="5513183"/>
          </a:xfrm>
        </p:grpSpPr>
        <p:sp>
          <p:nvSpPr>
            <p:cNvPr id="473" name="Google Shape;473;p39"/>
            <p:cNvSpPr/>
            <p:nvPr/>
          </p:nvSpPr>
          <p:spPr>
            <a:xfrm rot="-5400000">
              <a:off x="8458703" y="-187428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39"/>
            <p:cNvSpPr/>
            <p:nvPr/>
          </p:nvSpPr>
          <p:spPr>
            <a:xfrm rot="5400000">
              <a:off x="-209476" y="4427555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5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18900732" scaled="0"/>
        </a:gradFill>
      </p:bgPr>
    </p:bg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40"/>
          <p:cNvGrpSpPr/>
          <p:nvPr/>
        </p:nvGrpSpPr>
        <p:grpSpPr>
          <a:xfrm flipH="1">
            <a:off x="-1816137" y="-1801827"/>
            <a:ext cx="12769668" cy="8769373"/>
            <a:chOff x="-1816137" y="-1801827"/>
            <a:chExt cx="12769668" cy="8769373"/>
          </a:xfrm>
        </p:grpSpPr>
        <p:sp>
          <p:nvSpPr>
            <p:cNvPr id="477" name="Google Shape;477;p40"/>
            <p:cNvSpPr/>
            <p:nvPr/>
          </p:nvSpPr>
          <p:spPr>
            <a:xfrm>
              <a:off x="242100" y="267000"/>
              <a:ext cx="8659800" cy="4609500"/>
            </a:xfrm>
            <a:prstGeom prst="rect">
              <a:avLst/>
            </a:prstGeom>
            <a:solidFill>
              <a:srgbClr val="FFFFFF">
                <a:alpha val="314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40"/>
            <p:cNvSpPr/>
            <p:nvPr/>
          </p:nvSpPr>
          <p:spPr>
            <a:xfrm>
              <a:off x="-1816137" y="3363646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1350003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40"/>
            <p:cNvSpPr/>
            <p:nvPr/>
          </p:nvSpPr>
          <p:spPr>
            <a:xfrm>
              <a:off x="7349631" y="-1801827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480" name="Google Shape;480;p4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" y="29021"/>
              <a:ext cx="9144003" cy="50854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81" name="Google Shape;481;p40"/>
          <p:cNvPicPr preferRelativeResize="0"/>
          <p:nvPr/>
        </p:nvPicPr>
        <p:blipFill rotWithShape="1">
          <a:blip r:embed="rId3">
            <a:alphaModFix amt="35000"/>
          </a:blip>
          <a:srcRect b="5188" l="13989" r="12226" t="5197"/>
          <a:stretch/>
        </p:blipFill>
        <p:spPr>
          <a:xfrm>
            <a:off x="238796" y="267000"/>
            <a:ext cx="8659801" cy="4609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82" name="Google Shape;482;p40"/>
          <p:cNvSpPr txBox="1"/>
          <p:nvPr>
            <p:ph type="title"/>
          </p:nvPr>
        </p:nvSpPr>
        <p:spPr>
          <a:xfrm>
            <a:off x="818150" y="1590150"/>
            <a:ext cx="2135100" cy="56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83" name="Google Shape;483;p40"/>
          <p:cNvSpPr txBox="1"/>
          <p:nvPr>
            <p:ph idx="1" type="subTitle"/>
          </p:nvPr>
        </p:nvSpPr>
        <p:spPr>
          <a:xfrm>
            <a:off x="818200" y="2068775"/>
            <a:ext cx="2214000" cy="79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4" name="Google Shape;484;p40"/>
          <p:cNvSpPr txBox="1"/>
          <p:nvPr>
            <p:ph idx="2" type="title"/>
          </p:nvPr>
        </p:nvSpPr>
        <p:spPr>
          <a:xfrm>
            <a:off x="3997550" y="1590150"/>
            <a:ext cx="2135100" cy="56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85" name="Google Shape;485;p40"/>
          <p:cNvSpPr txBox="1"/>
          <p:nvPr>
            <p:ph idx="3" type="subTitle"/>
          </p:nvPr>
        </p:nvSpPr>
        <p:spPr>
          <a:xfrm>
            <a:off x="3997551" y="2068775"/>
            <a:ext cx="2135100" cy="79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6" name="Google Shape;486;p40"/>
          <p:cNvSpPr txBox="1"/>
          <p:nvPr>
            <p:ph idx="4" type="title"/>
          </p:nvPr>
        </p:nvSpPr>
        <p:spPr>
          <a:xfrm>
            <a:off x="818100" y="3198725"/>
            <a:ext cx="2135100" cy="56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87" name="Google Shape;487;p40"/>
          <p:cNvSpPr txBox="1"/>
          <p:nvPr>
            <p:ph idx="5" type="subTitle"/>
          </p:nvPr>
        </p:nvSpPr>
        <p:spPr>
          <a:xfrm>
            <a:off x="818200" y="3664076"/>
            <a:ext cx="2135100" cy="79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8" name="Google Shape;488;p40"/>
          <p:cNvSpPr txBox="1"/>
          <p:nvPr>
            <p:ph idx="6" type="title"/>
          </p:nvPr>
        </p:nvSpPr>
        <p:spPr>
          <a:xfrm>
            <a:off x="3997550" y="3198725"/>
            <a:ext cx="2135100" cy="56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89" name="Google Shape;489;p40"/>
          <p:cNvSpPr txBox="1"/>
          <p:nvPr>
            <p:ph idx="7" type="subTitle"/>
          </p:nvPr>
        </p:nvSpPr>
        <p:spPr>
          <a:xfrm>
            <a:off x="3997555" y="3664076"/>
            <a:ext cx="2135100" cy="79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0" name="Google Shape;490;p40"/>
          <p:cNvSpPr txBox="1"/>
          <p:nvPr>
            <p:ph idx="8" type="title"/>
          </p:nvPr>
        </p:nvSpPr>
        <p:spPr>
          <a:xfrm>
            <a:off x="707875" y="538100"/>
            <a:ext cx="7717500" cy="56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grpSp>
        <p:nvGrpSpPr>
          <p:cNvPr id="491" name="Google Shape;491;p40"/>
          <p:cNvGrpSpPr/>
          <p:nvPr/>
        </p:nvGrpSpPr>
        <p:grpSpPr>
          <a:xfrm flipH="1" rot="10800000">
            <a:off x="-215771" y="-187428"/>
            <a:ext cx="9568936" cy="5517018"/>
            <a:chOff x="-209476" y="-191263"/>
            <a:chExt cx="9568936" cy="5517018"/>
          </a:xfrm>
        </p:grpSpPr>
        <p:sp>
          <p:nvSpPr>
            <p:cNvPr id="492" name="Google Shape;492;p40"/>
            <p:cNvSpPr/>
            <p:nvPr/>
          </p:nvSpPr>
          <p:spPr>
            <a:xfrm rot="-5400000">
              <a:off x="8461260" y="-191263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40"/>
            <p:cNvSpPr/>
            <p:nvPr/>
          </p:nvSpPr>
          <p:spPr>
            <a:xfrm rot="5400000">
              <a:off x="-209476" y="4427555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18900732" scaled="0"/>
        </a:grad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>
            <a:off x="-1816137" y="-1801827"/>
            <a:ext cx="12769668" cy="8769373"/>
            <a:chOff x="-1816137" y="-1801827"/>
            <a:chExt cx="12769668" cy="8769373"/>
          </a:xfrm>
        </p:grpSpPr>
        <p:sp>
          <p:nvSpPr>
            <p:cNvPr id="47" name="Google Shape;47;p5"/>
            <p:cNvSpPr/>
            <p:nvPr/>
          </p:nvSpPr>
          <p:spPr>
            <a:xfrm>
              <a:off x="242100" y="267000"/>
              <a:ext cx="8659800" cy="4609500"/>
            </a:xfrm>
            <a:prstGeom prst="rect">
              <a:avLst/>
            </a:prstGeom>
            <a:solidFill>
              <a:srgbClr val="FFFFFF">
                <a:alpha val="314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-1816137" y="3363646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1350003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7349631" y="-1801827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50" name="Google Shape;50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" y="29021"/>
              <a:ext cx="9144003" cy="50854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1" name="Google Shape;51;p5"/>
          <p:cNvPicPr preferRelativeResize="0"/>
          <p:nvPr/>
        </p:nvPicPr>
        <p:blipFill rotWithShape="1">
          <a:blip r:embed="rId3">
            <a:alphaModFix amt="35000"/>
          </a:blip>
          <a:srcRect b="5188" l="13989" r="12226" t="5197"/>
          <a:stretch/>
        </p:blipFill>
        <p:spPr>
          <a:xfrm>
            <a:off x="238796" y="267000"/>
            <a:ext cx="8659801" cy="4609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2" name="Google Shape;52;p5"/>
          <p:cNvSpPr txBox="1"/>
          <p:nvPr>
            <p:ph type="title"/>
          </p:nvPr>
        </p:nvSpPr>
        <p:spPr>
          <a:xfrm>
            <a:off x="700675" y="2275400"/>
            <a:ext cx="3674100" cy="42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3" name="Google Shape;53;p5"/>
          <p:cNvSpPr txBox="1"/>
          <p:nvPr>
            <p:ph idx="2" type="title"/>
          </p:nvPr>
        </p:nvSpPr>
        <p:spPr>
          <a:xfrm>
            <a:off x="4769300" y="2275400"/>
            <a:ext cx="3674100" cy="42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4" name="Google Shape;54;p5"/>
          <p:cNvSpPr txBox="1"/>
          <p:nvPr>
            <p:ph idx="1" type="body"/>
          </p:nvPr>
        </p:nvSpPr>
        <p:spPr>
          <a:xfrm>
            <a:off x="700675" y="2838125"/>
            <a:ext cx="3674100" cy="16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ra"/>
              <a:buChar char="■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Sora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Sora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Sora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Sora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Sora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Sora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Sora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Sora"/>
              <a:buChar char="■"/>
              <a:defRPr/>
            </a:lvl9pPr>
          </a:lstStyle>
          <a:p/>
        </p:txBody>
      </p:sp>
      <p:sp>
        <p:nvSpPr>
          <p:cNvPr id="55" name="Google Shape;55;p5"/>
          <p:cNvSpPr txBox="1"/>
          <p:nvPr>
            <p:ph idx="3" type="body"/>
          </p:nvPr>
        </p:nvSpPr>
        <p:spPr>
          <a:xfrm>
            <a:off x="4769300" y="2838125"/>
            <a:ext cx="3674100" cy="16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ra"/>
              <a:buChar char="■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Sora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Sora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Sora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Sora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Sora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Sora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Sora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Sora"/>
              <a:buChar char="■"/>
              <a:defRPr/>
            </a:lvl9pPr>
          </a:lstStyle>
          <a:p/>
        </p:txBody>
      </p:sp>
      <p:sp>
        <p:nvSpPr>
          <p:cNvPr id="56" name="Google Shape;56;p5"/>
          <p:cNvSpPr txBox="1"/>
          <p:nvPr>
            <p:ph idx="4" type="title"/>
          </p:nvPr>
        </p:nvSpPr>
        <p:spPr>
          <a:xfrm>
            <a:off x="713225" y="538100"/>
            <a:ext cx="6540300" cy="113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grpSp>
        <p:nvGrpSpPr>
          <p:cNvPr id="57" name="Google Shape;57;p5"/>
          <p:cNvGrpSpPr/>
          <p:nvPr/>
        </p:nvGrpSpPr>
        <p:grpSpPr>
          <a:xfrm rot="10800000">
            <a:off x="-215771" y="-187428"/>
            <a:ext cx="9568936" cy="5517018"/>
            <a:chOff x="-209476" y="-191263"/>
            <a:chExt cx="9568936" cy="5517018"/>
          </a:xfrm>
        </p:grpSpPr>
        <p:sp>
          <p:nvSpPr>
            <p:cNvPr id="58" name="Google Shape;58;p5"/>
            <p:cNvSpPr/>
            <p:nvPr/>
          </p:nvSpPr>
          <p:spPr>
            <a:xfrm rot="-5400000">
              <a:off x="8461260" y="-191263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5"/>
            <p:cNvSpPr/>
            <p:nvPr/>
          </p:nvSpPr>
          <p:spPr>
            <a:xfrm rot="5400000">
              <a:off x="-209476" y="4427555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CUSTOM_10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18900732" scaled="0"/>
        </a:gradFill>
      </p:bgPr>
    </p:bg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41"/>
          <p:cNvGrpSpPr/>
          <p:nvPr/>
        </p:nvGrpSpPr>
        <p:grpSpPr>
          <a:xfrm>
            <a:off x="-1816137" y="-1801827"/>
            <a:ext cx="12769668" cy="8769373"/>
            <a:chOff x="-1816137" y="-1801827"/>
            <a:chExt cx="12769668" cy="8769373"/>
          </a:xfrm>
        </p:grpSpPr>
        <p:sp>
          <p:nvSpPr>
            <p:cNvPr id="496" name="Google Shape;496;p41"/>
            <p:cNvSpPr/>
            <p:nvPr/>
          </p:nvSpPr>
          <p:spPr>
            <a:xfrm>
              <a:off x="242100" y="267000"/>
              <a:ext cx="8659800" cy="4609500"/>
            </a:xfrm>
            <a:prstGeom prst="rect">
              <a:avLst/>
            </a:prstGeom>
            <a:solidFill>
              <a:srgbClr val="FFFFFF">
                <a:alpha val="314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41"/>
            <p:cNvSpPr/>
            <p:nvPr/>
          </p:nvSpPr>
          <p:spPr>
            <a:xfrm>
              <a:off x="-1816137" y="3363646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1350003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41"/>
            <p:cNvSpPr/>
            <p:nvPr/>
          </p:nvSpPr>
          <p:spPr>
            <a:xfrm>
              <a:off x="7349631" y="-1801827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499" name="Google Shape;499;p4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" y="29021"/>
              <a:ext cx="9144003" cy="50854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00" name="Google Shape;500;p41"/>
          <p:cNvPicPr preferRelativeResize="0"/>
          <p:nvPr/>
        </p:nvPicPr>
        <p:blipFill rotWithShape="1">
          <a:blip r:embed="rId3">
            <a:alphaModFix amt="35000"/>
          </a:blip>
          <a:srcRect b="5188" l="13989" r="12226" t="5197"/>
          <a:stretch/>
        </p:blipFill>
        <p:spPr>
          <a:xfrm>
            <a:off x="238796" y="267000"/>
            <a:ext cx="8659801" cy="4609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01" name="Google Shape;501;p41"/>
          <p:cNvSpPr txBox="1"/>
          <p:nvPr>
            <p:ph idx="1" type="subTitle"/>
          </p:nvPr>
        </p:nvSpPr>
        <p:spPr>
          <a:xfrm>
            <a:off x="719297" y="1587925"/>
            <a:ext cx="5409300" cy="343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latin typeface="Antic Didone"/>
                <a:ea typeface="Antic Didone"/>
                <a:cs typeface="Antic Didone"/>
                <a:sym typeface="Antic Did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2" name="Google Shape;502;p41"/>
          <p:cNvSpPr txBox="1"/>
          <p:nvPr>
            <p:ph idx="2" type="subTitle"/>
          </p:nvPr>
        </p:nvSpPr>
        <p:spPr>
          <a:xfrm>
            <a:off x="3016075" y="2384792"/>
            <a:ext cx="5409300" cy="343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latin typeface="Antic Didone"/>
                <a:ea typeface="Antic Didone"/>
                <a:cs typeface="Antic Didone"/>
                <a:sym typeface="Antic Did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3" name="Google Shape;503;p41"/>
          <p:cNvSpPr txBox="1"/>
          <p:nvPr>
            <p:ph idx="3" type="subTitle"/>
          </p:nvPr>
        </p:nvSpPr>
        <p:spPr>
          <a:xfrm>
            <a:off x="719297" y="3181660"/>
            <a:ext cx="5409300" cy="343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latin typeface="Antic Didone"/>
                <a:ea typeface="Antic Didone"/>
                <a:cs typeface="Antic Didone"/>
                <a:sym typeface="Antic Did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4" name="Google Shape;504;p41"/>
          <p:cNvSpPr txBox="1"/>
          <p:nvPr>
            <p:ph idx="4" type="subTitle"/>
          </p:nvPr>
        </p:nvSpPr>
        <p:spPr>
          <a:xfrm>
            <a:off x="719304" y="1809525"/>
            <a:ext cx="5402700" cy="3993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5" name="Google Shape;505;p41"/>
          <p:cNvSpPr txBox="1"/>
          <p:nvPr>
            <p:ph idx="5" type="subTitle"/>
          </p:nvPr>
        </p:nvSpPr>
        <p:spPr>
          <a:xfrm>
            <a:off x="3016075" y="2606400"/>
            <a:ext cx="5402700" cy="3993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6" name="Google Shape;506;p41"/>
          <p:cNvSpPr txBox="1"/>
          <p:nvPr>
            <p:ph idx="6" type="subTitle"/>
          </p:nvPr>
        </p:nvSpPr>
        <p:spPr>
          <a:xfrm>
            <a:off x="719304" y="3403275"/>
            <a:ext cx="5402700" cy="3993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7" name="Google Shape;507;p41"/>
          <p:cNvSpPr txBox="1"/>
          <p:nvPr>
            <p:ph idx="7" type="subTitle"/>
          </p:nvPr>
        </p:nvSpPr>
        <p:spPr>
          <a:xfrm>
            <a:off x="3019109" y="3978510"/>
            <a:ext cx="5409300" cy="343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latin typeface="Antic Didone"/>
                <a:ea typeface="Antic Didone"/>
                <a:cs typeface="Antic Didone"/>
                <a:sym typeface="Antic Did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8" name="Google Shape;508;p41"/>
          <p:cNvSpPr txBox="1"/>
          <p:nvPr>
            <p:ph idx="8" type="subTitle"/>
          </p:nvPr>
        </p:nvSpPr>
        <p:spPr>
          <a:xfrm>
            <a:off x="3019117" y="4200125"/>
            <a:ext cx="5402700" cy="3993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9" name="Google Shape;509;p41"/>
          <p:cNvSpPr txBox="1"/>
          <p:nvPr>
            <p:ph type="title"/>
          </p:nvPr>
        </p:nvSpPr>
        <p:spPr>
          <a:xfrm>
            <a:off x="707875" y="538100"/>
            <a:ext cx="7717500" cy="56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grpSp>
        <p:nvGrpSpPr>
          <p:cNvPr id="510" name="Google Shape;510;p41"/>
          <p:cNvGrpSpPr/>
          <p:nvPr/>
        </p:nvGrpSpPr>
        <p:grpSpPr>
          <a:xfrm flipH="1" rot="10800000">
            <a:off x="-215771" y="-187428"/>
            <a:ext cx="9568936" cy="5517018"/>
            <a:chOff x="-209476" y="-191263"/>
            <a:chExt cx="9568936" cy="5517018"/>
          </a:xfrm>
        </p:grpSpPr>
        <p:sp>
          <p:nvSpPr>
            <p:cNvPr id="511" name="Google Shape;511;p41"/>
            <p:cNvSpPr/>
            <p:nvPr/>
          </p:nvSpPr>
          <p:spPr>
            <a:xfrm rot="-5400000">
              <a:off x="8461260" y="-191263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41"/>
            <p:cNvSpPr/>
            <p:nvPr/>
          </p:nvSpPr>
          <p:spPr>
            <a:xfrm rot="5400000">
              <a:off x="-209476" y="4427555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14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18900732" scaled="0"/>
        </a:gradFill>
      </p:bgPr>
    </p:bg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4" name="Google Shape;514;p42"/>
          <p:cNvGrpSpPr/>
          <p:nvPr/>
        </p:nvGrpSpPr>
        <p:grpSpPr>
          <a:xfrm>
            <a:off x="-1816137" y="-1801827"/>
            <a:ext cx="12769668" cy="8769373"/>
            <a:chOff x="-1816137" y="-1801827"/>
            <a:chExt cx="12769668" cy="8769373"/>
          </a:xfrm>
        </p:grpSpPr>
        <p:sp>
          <p:nvSpPr>
            <p:cNvPr id="515" name="Google Shape;515;p42"/>
            <p:cNvSpPr/>
            <p:nvPr/>
          </p:nvSpPr>
          <p:spPr>
            <a:xfrm>
              <a:off x="242100" y="267000"/>
              <a:ext cx="8659800" cy="4609500"/>
            </a:xfrm>
            <a:prstGeom prst="rect">
              <a:avLst/>
            </a:prstGeom>
            <a:solidFill>
              <a:srgbClr val="FFFFFF">
                <a:alpha val="314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42"/>
            <p:cNvSpPr/>
            <p:nvPr/>
          </p:nvSpPr>
          <p:spPr>
            <a:xfrm>
              <a:off x="-1816137" y="3363646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1350003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42"/>
            <p:cNvSpPr/>
            <p:nvPr/>
          </p:nvSpPr>
          <p:spPr>
            <a:xfrm>
              <a:off x="7349631" y="-1801827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518" name="Google Shape;518;p4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" y="29021"/>
              <a:ext cx="9144003" cy="50854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19" name="Google Shape;519;p42"/>
          <p:cNvPicPr preferRelativeResize="0"/>
          <p:nvPr/>
        </p:nvPicPr>
        <p:blipFill rotWithShape="1">
          <a:blip r:embed="rId3">
            <a:alphaModFix amt="35000"/>
          </a:blip>
          <a:srcRect b="5188" l="13989" r="12226" t="5197"/>
          <a:stretch/>
        </p:blipFill>
        <p:spPr>
          <a:xfrm>
            <a:off x="238796" y="267000"/>
            <a:ext cx="8659801" cy="4609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20" name="Google Shape;520;p42"/>
          <p:cNvSpPr txBox="1"/>
          <p:nvPr>
            <p:ph type="title"/>
          </p:nvPr>
        </p:nvSpPr>
        <p:spPr>
          <a:xfrm>
            <a:off x="1052350" y="1828400"/>
            <a:ext cx="2135100" cy="45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21" name="Google Shape;521;p42"/>
          <p:cNvSpPr txBox="1"/>
          <p:nvPr>
            <p:ph idx="1" type="subTitle"/>
          </p:nvPr>
        </p:nvSpPr>
        <p:spPr>
          <a:xfrm>
            <a:off x="1052390" y="2169025"/>
            <a:ext cx="2135100" cy="52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/>
        </p:txBody>
      </p:sp>
      <p:sp>
        <p:nvSpPr>
          <p:cNvPr id="522" name="Google Shape;522;p42"/>
          <p:cNvSpPr txBox="1"/>
          <p:nvPr>
            <p:ph idx="2" type="title"/>
          </p:nvPr>
        </p:nvSpPr>
        <p:spPr>
          <a:xfrm>
            <a:off x="3504400" y="1828400"/>
            <a:ext cx="2135100" cy="45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23" name="Google Shape;523;p42"/>
          <p:cNvSpPr txBox="1"/>
          <p:nvPr>
            <p:ph idx="3" type="subTitle"/>
          </p:nvPr>
        </p:nvSpPr>
        <p:spPr>
          <a:xfrm>
            <a:off x="3504440" y="2169025"/>
            <a:ext cx="2135100" cy="52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/>
        </p:txBody>
      </p:sp>
      <p:sp>
        <p:nvSpPr>
          <p:cNvPr id="524" name="Google Shape;524;p42"/>
          <p:cNvSpPr txBox="1"/>
          <p:nvPr>
            <p:ph idx="4" type="title"/>
          </p:nvPr>
        </p:nvSpPr>
        <p:spPr>
          <a:xfrm>
            <a:off x="5956500" y="1828400"/>
            <a:ext cx="2135100" cy="45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25" name="Google Shape;525;p42"/>
          <p:cNvSpPr txBox="1"/>
          <p:nvPr>
            <p:ph idx="5" type="subTitle"/>
          </p:nvPr>
        </p:nvSpPr>
        <p:spPr>
          <a:xfrm>
            <a:off x="5956540" y="2169025"/>
            <a:ext cx="2135100" cy="52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/>
        </p:txBody>
      </p:sp>
      <p:sp>
        <p:nvSpPr>
          <p:cNvPr id="526" name="Google Shape;526;p42"/>
          <p:cNvSpPr txBox="1"/>
          <p:nvPr>
            <p:ph idx="6" type="title"/>
          </p:nvPr>
        </p:nvSpPr>
        <p:spPr>
          <a:xfrm>
            <a:off x="1052350" y="3300900"/>
            <a:ext cx="2135100" cy="45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27" name="Google Shape;527;p42"/>
          <p:cNvSpPr txBox="1"/>
          <p:nvPr>
            <p:ph idx="7" type="subTitle"/>
          </p:nvPr>
        </p:nvSpPr>
        <p:spPr>
          <a:xfrm>
            <a:off x="1052390" y="3641525"/>
            <a:ext cx="2135100" cy="52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/>
        </p:txBody>
      </p:sp>
      <p:sp>
        <p:nvSpPr>
          <p:cNvPr id="528" name="Google Shape;528;p42"/>
          <p:cNvSpPr txBox="1"/>
          <p:nvPr>
            <p:ph idx="8" type="title"/>
          </p:nvPr>
        </p:nvSpPr>
        <p:spPr>
          <a:xfrm>
            <a:off x="3504400" y="3300900"/>
            <a:ext cx="2135100" cy="45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29" name="Google Shape;529;p42"/>
          <p:cNvSpPr txBox="1"/>
          <p:nvPr>
            <p:ph idx="9" type="subTitle"/>
          </p:nvPr>
        </p:nvSpPr>
        <p:spPr>
          <a:xfrm>
            <a:off x="3504440" y="3641525"/>
            <a:ext cx="2135100" cy="52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/>
        </p:txBody>
      </p:sp>
      <p:sp>
        <p:nvSpPr>
          <p:cNvPr id="530" name="Google Shape;530;p42"/>
          <p:cNvSpPr txBox="1"/>
          <p:nvPr>
            <p:ph idx="13" type="title"/>
          </p:nvPr>
        </p:nvSpPr>
        <p:spPr>
          <a:xfrm>
            <a:off x="5956500" y="3300900"/>
            <a:ext cx="2135100" cy="45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31" name="Google Shape;531;p42"/>
          <p:cNvSpPr txBox="1"/>
          <p:nvPr>
            <p:ph idx="14" type="subTitle"/>
          </p:nvPr>
        </p:nvSpPr>
        <p:spPr>
          <a:xfrm>
            <a:off x="5956540" y="3641525"/>
            <a:ext cx="2135100" cy="52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/>
        </p:txBody>
      </p:sp>
      <p:sp>
        <p:nvSpPr>
          <p:cNvPr id="532" name="Google Shape;532;p42"/>
          <p:cNvSpPr txBox="1"/>
          <p:nvPr>
            <p:ph idx="15" type="title"/>
          </p:nvPr>
        </p:nvSpPr>
        <p:spPr>
          <a:xfrm>
            <a:off x="707875" y="538100"/>
            <a:ext cx="7717500" cy="56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grpSp>
        <p:nvGrpSpPr>
          <p:cNvPr id="533" name="Google Shape;533;p42"/>
          <p:cNvGrpSpPr/>
          <p:nvPr/>
        </p:nvGrpSpPr>
        <p:grpSpPr>
          <a:xfrm flipH="1" rot="10800000">
            <a:off x="-215771" y="-187428"/>
            <a:ext cx="9568936" cy="5517018"/>
            <a:chOff x="-209476" y="-191263"/>
            <a:chExt cx="9568936" cy="5517018"/>
          </a:xfrm>
        </p:grpSpPr>
        <p:sp>
          <p:nvSpPr>
            <p:cNvPr id="534" name="Google Shape;534;p42"/>
            <p:cNvSpPr/>
            <p:nvPr/>
          </p:nvSpPr>
          <p:spPr>
            <a:xfrm rot="-5400000">
              <a:off x="8461260" y="-191263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42"/>
            <p:cNvSpPr/>
            <p:nvPr/>
          </p:nvSpPr>
          <p:spPr>
            <a:xfrm rot="5400000">
              <a:off x="-209476" y="4427555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24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2698631" scaled="0"/>
        </a:gradFill>
      </p:bgPr>
    </p:bg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7" name="Google Shape;537;p43"/>
          <p:cNvGrpSpPr/>
          <p:nvPr/>
        </p:nvGrpSpPr>
        <p:grpSpPr>
          <a:xfrm flipH="1">
            <a:off x="-1816137" y="-1801827"/>
            <a:ext cx="12769668" cy="8769373"/>
            <a:chOff x="-1816137" y="-1801827"/>
            <a:chExt cx="12769668" cy="8769373"/>
          </a:xfrm>
        </p:grpSpPr>
        <p:sp>
          <p:nvSpPr>
            <p:cNvPr id="538" name="Google Shape;538;p43"/>
            <p:cNvSpPr/>
            <p:nvPr/>
          </p:nvSpPr>
          <p:spPr>
            <a:xfrm>
              <a:off x="242100" y="267000"/>
              <a:ext cx="8659800" cy="4609500"/>
            </a:xfrm>
            <a:prstGeom prst="rect">
              <a:avLst/>
            </a:prstGeom>
            <a:solidFill>
              <a:srgbClr val="FFFFFF">
                <a:alpha val="314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43"/>
            <p:cNvSpPr/>
            <p:nvPr/>
          </p:nvSpPr>
          <p:spPr>
            <a:xfrm>
              <a:off x="-1816137" y="3363646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1350003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43"/>
            <p:cNvSpPr/>
            <p:nvPr/>
          </p:nvSpPr>
          <p:spPr>
            <a:xfrm>
              <a:off x="7349631" y="-1801827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541" name="Google Shape;541;p4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" y="29021"/>
              <a:ext cx="9144003" cy="50854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42" name="Google Shape;542;p43"/>
          <p:cNvPicPr preferRelativeResize="0"/>
          <p:nvPr/>
        </p:nvPicPr>
        <p:blipFill rotWithShape="1">
          <a:blip r:embed="rId3">
            <a:alphaModFix amt="35000"/>
          </a:blip>
          <a:srcRect b="5188" l="13989" r="12226" t="5197"/>
          <a:stretch/>
        </p:blipFill>
        <p:spPr>
          <a:xfrm>
            <a:off x="238796" y="267000"/>
            <a:ext cx="8659801" cy="4609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43" name="Google Shape;543;p43"/>
          <p:cNvSpPr txBox="1"/>
          <p:nvPr>
            <p:ph type="title"/>
          </p:nvPr>
        </p:nvSpPr>
        <p:spPr>
          <a:xfrm>
            <a:off x="969775" y="582775"/>
            <a:ext cx="3749700" cy="140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544" name="Google Shape;544;p43"/>
          <p:cNvSpPr txBox="1"/>
          <p:nvPr>
            <p:ph idx="1" type="subTitle"/>
          </p:nvPr>
        </p:nvSpPr>
        <p:spPr>
          <a:xfrm>
            <a:off x="1194775" y="2145437"/>
            <a:ext cx="3299700" cy="111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/>
        </p:txBody>
      </p:sp>
      <p:sp>
        <p:nvSpPr>
          <p:cNvPr id="545" name="Google Shape;545;p43"/>
          <p:cNvSpPr txBox="1"/>
          <p:nvPr/>
        </p:nvSpPr>
        <p:spPr>
          <a:xfrm>
            <a:off x="969775" y="3431625"/>
            <a:ext cx="3749700" cy="5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CREDITS</a:t>
            </a:r>
            <a:r>
              <a:rPr lang="en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: This presentation template was created by </a:t>
            </a:r>
            <a:r>
              <a:rPr b="1" lang="en" sz="1000">
                <a:solidFill>
                  <a:schemeClr val="dk1"/>
                </a:solidFill>
                <a:uFill>
                  <a:noFill/>
                </a:uFill>
                <a:latin typeface="Inter"/>
                <a:ea typeface="Inter"/>
                <a:cs typeface="Inter"/>
                <a:sym typeface="Inter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, and includes icons by </a:t>
            </a:r>
            <a:r>
              <a:rPr b="1" lang="en" sz="1000">
                <a:solidFill>
                  <a:schemeClr val="dk1"/>
                </a:solidFill>
                <a:uFill>
                  <a:noFill/>
                </a:uFill>
                <a:latin typeface="Inter"/>
                <a:ea typeface="Inter"/>
                <a:cs typeface="Inter"/>
                <a:sym typeface="Inter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, and infographics &amp; images by </a:t>
            </a:r>
            <a:r>
              <a:rPr b="1" lang="en" sz="1000">
                <a:solidFill>
                  <a:schemeClr val="dk1"/>
                </a:solidFill>
                <a:uFill>
                  <a:noFill/>
                </a:uFill>
                <a:latin typeface="Inter"/>
                <a:ea typeface="Inter"/>
                <a:cs typeface="Inter"/>
                <a:sym typeface="Inter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endParaRPr sz="10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546" name="Google Shape;546;p43"/>
          <p:cNvGrpSpPr/>
          <p:nvPr/>
        </p:nvGrpSpPr>
        <p:grpSpPr>
          <a:xfrm flipH="1" rot="10800000">
            <a:off x="-215771" y="-187428"/>
            <a:ext cx="9568936" cy="5517018"/>
            <a:chOff x="-209476" y="-191263"/>
            <a:chExt cx="9568936" cy="5517018"/>
          </a:xfrm>
        </p:grpSpPr>
        <p:sp>
          <p:nvSpPr>
            <p:cNvPr id="547" name="Google Shape;547;p43"/>
            <p:cNvSpPr/>
            <p:nvPr/>
          </p:nvSpPr>
          <p:spPr>
            <a:xfrm rot="-5400000">
              <a:off x="8461260" y="-191263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43"/>
            <p:cNvSpPr/>
            <p:nvPr/>
          </p:nvSpPr>
          <p:spPr>
            <a:xfrm rot="5400000">
              <a:off x="-209476" y="4427555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25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8099331" scaled="0"/>
        </a:gradFill>
      </p:bgPr>
    </p:bg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0" name="Google Shape;550;p44"/>
          <p:cNvGrpSpPr/>
          <p:nvPr/>
        </p:nvGrpSpPr>
        <p:grpSpPr>
          <a:xfrm>
            <a:off x="-1816137" y="-1801827"/>
            <a:ext cx="12769668" cy="8769373"/>
            <a:chOff x="-1816137" y="-1801827"/>
            <a:chExt cx="12769668" cy="8769373"/>
          </a:xfrm>
        </p:grpSpPr>
        <p:sp>
          <p:nvSpPr>
            <p:cNvPr id="551" name="Google Shape;551;p44"/>
            <p:cNvSpPr/>
            <p:nvPr/>
          </p:nvSpPr>
          <p:spPr>
            <a:xfrm>
              <a:off x="242100" y="267000"/>
              <a:ext cx="8659800" cy="4609500"/>
            </a:xfrm>
            <a:prstGeom prst="rect">
              <a:avLst/>
            </a:prstGeom>
            <a:solidFill>
              <a:srgbClr val="FFFFFF">
                <a:alpha val="314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44"/>
            <p:cNvSpPr/>
            <p:nvPr/>
          </p:nvSpPr>
          <p:spPr>
            <a:xfrm>
              <a:off x="-1816137" y="3363646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1350003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44"/>
            <p:cNvSpPr/>
            <p:nvPr/>
          </p:nvSpPr>
          <p:spPr>
            <a:xfrm>
              <a:off x="7349631" y="-1801827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554" name="Google Shape;554;p4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" y="29021"/>
              <a:ext cx="9144003" cy="50854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55" name="Google Shape;555;p44"/>
          <p:cNvPicPr preferRelativeResize="0"/>
          <p:nvPr/>
        </p:nvPicPr>
        <p:blipFill rotWithShape="1">
          <a:blip r:embed="rId3">
            <a:alphaModFix amt="35000"/>
          </a:blip>
          <a:srcRect b="5188" l="13989" r="12226" t="5197"/>
          <a:stretch/>
        </p:blipFill>
        <p:spPr>
          <a:xfrm>
            <a:off x="238796" y="267000"/>
            <a:ext cx="8659801" cy="4609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56" name="Google Shape;556;p44"/>
          <p:cNvSpPr/>
          <p:nvPr/>
        </p:nvSpPr>
        <p:spPr>
          <a:xfrm>
            <a:off x="713225" y="1567600"/>
            <a:ext cx="3542700" cy="11394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57" name="Google Shape;557;p44"/>
          <p:cNvGrpSpPr/>
          <p:nvPr/>
        </p:nvGrpSpPr>
        <p:grpSpPr>
          <a:xfrm>
            <a:off x="852295" y="1922030"/>
            <a:ext cx="3264462" cy="646802"/>
            <a:chOff x="1212351" y="1941329"/>
            <a:chExt cx="3264462" cy="709290"/>
          </a:xfrm>
        </p:grpSpPr>
        <p:cxnSp>
          <p:nvCxnSpPr>
            <p:cNvPr id="558" name="Google Shape;558;p44"/>
            <p:cNvCxnSpPr/>
            <p:nvPr/>
          </p:nvCxnSpPr>
          <p:spPr>
            <a:xfrm>
              <a:off x="1229913" y="1941329"/>
              <a:ext cx="32469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59" name="Google Shape;559;p44"/>
            <p:cNvCxnSpPr/>
            <p:nvPr/>
          </p:nvCxnSpPr>
          <p:spPr>
            <a:xfrm>
              <a:off x="1229913" y="2177759"/>
              <a:ext cx="32469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60" name="Google Shape;560;p44"/>
            <p:cNvCxnSpPr/>
            <p:nvPr/>
          </p:nvCxnSpPr>
          <p:spPr>
            <a:xfrm>
              <a:off x="1212351" y="2414189"/>
              <a:ext cx="32469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61" name="Google Shape;561;p44"/>
            <p:cNvCxnSpPr/>
            <p:nvPr/>
          </p:nvCxnSpPr>
          <p:spPr>
            <a:xfrm>
              <a:off x="1212351" y="2650619"/>
              <a:ext cx="32469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562" name="Google Shape;562;p44"/>
          <p:cNvGrpSpPr/>
          <p:nvPr/>
        </p:nvGrpSpPr>
        <p:grpSpPr>
          <a:xfrm flipH="1" rot="10800000">
            <a:off x="-215771" y="-187428"/>
            <a:ext cx="9568936" cy="5517018"/>
            <a:chOff x="-209476" y="-191263"/>
            <a:chExt cx="9568936" cy="5517018"/>
          </a:xfrm>
        </p:grpSpPr>
        <p:sp>
          <p:nvSpPr>
            <p:cNvPr id="563" name="Google Shape;563;p44"/>
            <p:cNvSpPr/>
            <p:nvPr/>
          </p:nvSpPr>
          <p:spPr>
            <a:xfrm rot="-5400000">
              <a:off x="8461260" y="-191263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44"/>
            <p:cNvSpPr/>
            <p:nvPr/>
          </p:nvSpPr>
          <p:spPr>
            <a:xfrm rot="5400000">
              <a:off x="-209476" y="4427555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25_1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18900732" scaled="0"/>
        </a:gradFill>
      </p:bgPr>
    </p:bg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6" name="Google Shape;566;p45"/>
          <p:cNvGrpSpPr/>
          <p:nvPr/>
        </p:nvGrpSpPr>
        <p:grpSpPr>
          <a:xfrm flipH="1">
            <a:off x="-1816137" y="-1801827"/>
            <a:ext cx="12769668" cy="8769373"/>
            <a:chOff x="-1816137" y="-1801827"/>
            <a:chExt cx="12769668" cy="8769373"/>
          </a:xfrm>
        </p:grpSpPr>
        <p:sp>
          <p:nvSpPr>
            <p:cNvPr id="567" name="Google Shape;567;p45"/>
            <p:cNvSpPr/>
            <p:nvPr/>
          </p:nvSpPr>
          <p:spPr>
            <a:xfrm>
              <a:off x="242100" y="267000"/>
              <a:ext cx="8659800" cy="4609500"/>
            </a:xfrm>
            <a:prstGeom prst="rect">
              <a:avLst/>
            </a:prstGeom>
            <a:solidFill>
              <a:srgbClr val="FFFFFF">
                <a:alpha val="314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45"/>
            <p:cNvSpPr/>
            <p:nvPr/>
          </p:nvSpPr>
          <p:spPr>
            <a:xfrm>
              <a:off x="-1816137" y="3363646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1350003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45"/>
            <p:cNvSpPr/>
            <p:nvPr/>
          </p:nvSpPr>
          <p:spPr>
            <a:xfrm>
              <a:off x="7349631" y="-1801827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570" name="Google Shape;570;p4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" y="29021"/>
              <a:ext cx="9144003" cy="50854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71" name="Google Shape;571;p45"/>
          <p:cNvPicPr preferRelativeResize="0"/>
          <p:nvPr/>
        </p:nvPicPr>
        <p:blipFill rotWithShape="1">
          <a:blip r:embed="rId3">
            <a:alphaModFix amt="35000"/>
          </a:blip>
          <a:srcRect b="5188" l="13989" r="12226" t="5197"/>
          <a:stretch/>
        </p:blipFill>
        <p:spPr>
          <a:xfrm>
            <a:off x="238796" y="267000"/>
            <a:ext cx="8659801" cy="4609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72" name="Google Shape;572;p45"/>
          <p:cNvSpPr/>
          <p:nvPr/>
        </p:nvSpPr>
        <p:spPr>
          <a:xfrm>
            <a:off x="713225" y="1567600"/>
            <a:ext cx="5774100" cy="19698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73" name="Google Shape;573;p45"/>
          <p:cNvGrpSpPr/>
          <p:nvPr/>
        </p:nvGrpSpPr>
        <p:grpSpPr>
          <a:xfrm>
            <a:off x="908563" y="1922030"/>
            <a:ext cx="5383362" cy="1327027"/>
            <a:chOff x="908563" y="1922030"/>
            <a:chExt cx="5383362" cy="1327027"/>
          </a:xfrm>
        </p:grpSpPr>
        <p:cxnSp>
          <p:nvCxnSpPr>
            <p:cNvPr id="574" name="Google Shape;574;p45"/>
            <p:cNvCxnSpPr/>
            <p:nvPr/>
          </p:nvCxnSpPr>
          <p:spPr>
            <a:xfrm>
              <a:off x="937525" y="1922030"/>
              <a:ext cx="53544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75" name="Google Shape;575;p45"/>
            <p:cNvCxnSpPr/>
            <p:nvPr/>
          </p:nvCxnSpPr>
          <p:spPr>
            <a:xfrm>
              <a:off x="937525" y="2143201"/>
              <a:ext cx="53544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76" name="Google Shape;576;p45"/>
            <p:cNvCxnSpPr/>
            <p:nvPr/>
          </p:nvCxnSpPr>
          <p:spPr>
            <a:xfrm>
              <a:off x="908563" y="2364372"/>
              <a:ext cx="53544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77" name="Google Shape;577;p45"/>
            <p:cNvCxnSpPr/>
            <p:nvPr/>
          </p:nvCxnSpPr>
          <p:spPr>
            <a:xfrm>
              <a:off x="908563" y="2585543"/>
              <a:ext cx="53544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78" name="Google Shape;578;p45"/>
            <p:cNvCxnSpPr/>
            <p:nvPr/>
          </p:nvCxnSpPr>
          <p:spPr>
            <a:xfrm>
              <a:off x="908563" y="2806714"/>
              <a:ext cx="53544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79" name="Google Shape;579;p45"/>
            <p:cNvCxnSpPr/>
            <p:nvPr/>
          </p:nvCxnSpPr>
          <p:spPr>
            <a:xfrm>
              <a:off x="908563" y="3027885"/>
              <a:ext cx="53544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80" name="Google Shape;580;p45"/>
            <p:cNvCxnSpPr/>
            <p:nvPr/>
          </p:nvCxnSpPr>
          <p:spPr>
            <a:xfrm>
              <a:off x="908563" y="3249056"/>
              <a:ext cx="53544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581" name="Google Shape;581;p45"/>
          <p:cNvGrpSpPr/>
          <p:nvPr/>
        </p:nvGrpSpPr>
        <p:grpSpPr>
          <a:xfrm rot="10800000">
            <a:off x="-215771" y="-187428"/>
            <a:ext cx="9568936" cy="5517018"/>
            <a:chOff x="-209476" y="-191263"/>
            <a:chExt cx="9568936" cy="5517018"/>
          </a:xfrm>
        </p:grpSpPr>
        <p:sp>
          <p:nvSpPr>
            <p:cNvPr id="582" name="Google Shape;582;p45"/>
            <p:cNvSpPr/>
            <p:nvPr/>
          </p:nvSpPr>
          <p:spPr>
            <a:xfrm rot="-5400000">
              <a:off x="8461260" y="-191263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45"/>
            <p:cNvSpPr/>
            <p:nvPr/>
          </p:nvSpPr>
          <p:spPr>
            <a:xfrm rot="5400000">
              <a:off x="-209476" y="4427555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13500032" scaled="0"/>
        </a:gra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6"/>
          <p:cNvGrpSpPr/>
          <p:nvPr/>
        </p:nvGrpSpPr>
        <p:grpSpPr>
          <a:xfrm flipH="1">
            <a:off x="-1816137" y="-1801827"/>
            <a:ext cx="12769668" cy="8769373"/>
            <a:chOff x="-1816137" y="-1801827"/>
            <a:chExt cx="12769668" cy="8769373"/>
          </a:xfrm>
        </p:grpSpPr>
        <p:sp>
          <p:nvSpPr>
            <p:cNvPr id="62" name="Google Shape;62;p6"/>
            <p:cNvSpPr/>
            <p:nvPr/>
          </p:nvSpPr>
          <p:spPr>
            <a:xfrm>
              <a:off x="242100" y="267000"/>
              <a:ext cx="8659800" cy="4609500"/>
            </a:xfrm>
            <a:prstGeom prst="rect">
              <a:avLst/>
            </a:prstGeom>
            <a:solidFill>
              <a:srgbClr val="FFFFFF">
                <a:alpha val="314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6"/>
            <p:cNvSpPr/>
            <p:nvPr/>
          </p:nvSpPr>
          <p:spPr>
            <a:xfrm>
              <a:off x="-1816137" y="3363646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1350003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7349631" y="-1801827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5" name="Google Shape;65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" y="29021"/>
              <a:ext cx="9144003" cy="50854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6" name="Google Shape;66;p6"/>
          <p:cNvPicPr preferRelativeResize="0"/>
          <p:nvPr/>
        </p:nvPicPr>
        <p:blipFill rotWithShape="1">
          <a:blip r:embed="rId3">
            <a:alphaModFix amt="35000"/>
          </a:blip>
          <a:srcRect b="5188" l="13989" r="12226" t="5197"/>
          <a:stretch/>
        </p:blipFill>
        <p:spPr>
          <a:xfrm>
            <a:off x="238796" y="267000"/>
            <a:ext cx="8659801" cy="4609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7" name="Google Shape;67;p6"/>
          <p:cNvSpPr txBox="1"/>
          <p:nvPr>
            <p:ph type="title"/>
          </p:nvPr>
        </p:nvSpPr>
        <p:spPr>
          <a:xfrm>
            <a:off x="707875" y="538100"/>
            <a:ext cx="7717500" cy="56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grpSp>
        <p:nvGrpSpPr>
          <p:cNvPr id="68" name="Google Shape;68;p6"/>
          <p:cNvGrpSpPr/>
          <p:nvPr/>
        </p:nvGrpSpPr>
        <p:grpSpPr>
          <a:xfrm flipH="1">
            <a:off x="-215771" y="-187428"/>
            <a:ext cx="9568936" cy="5513183"/>
            <a:chOff x="-209476" y="-187428"/>
            <a:chExt cx="9568936" cy="5513183"/>
          </a:xfrm>
        </p:grpSpPr>
        <p:sp>
          <p:nvSpPr>
            <p:cNvPr id="69" name="Google Shape;69;p6"/>
            <p:cNvSpPr/>
            <p:nvPr/>
          </p:nvSpPr>
          <p:spPr>
            <a:xfrm rot="-5400000">
              <a:off x="8461260" y="-187428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6"/>
            <p:cNvSpPr/>
            <p:nvPr/>
          </p:nvSpPr>
          <p:spPr>
            <a:xfrm rot="5400000">
              <a:off x="-209476" y="4427555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13500032" scaled="0"/>
        </a:gra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7"/>
          <p:cNvGrpSpPr/>
          <p:nvPr/>
        </p:nvGrpSpPr>
        <p:grpSpPr>
          <a:xfrm>
            <a:off x="-1816137" y="-1801827"/>
            <a:ext cx="12769668" cy="8769373"/>
            <a:chOff x="-1816137" y="-1801827"/>
            <a:chExt cx="12769668" cy="8769373"/>
          </a:xfrm>
        </p:grpSpPr>
        <p:sp>
          <p:nvSpPr>
            <p:cNvPr id="73" name="Google Shape;73;p7"/>
            <p:cNvSpPr/>
            <p:nvPr/>
          </p:nvSpPr>
          <p:spPr>
            <a:xfrm>
              <a:off x="242100" y="267000"/>
              <a:ext cx="8659800" cy="4609500"/>
            </a:xfrm>
            <a:prstGeom prst="rect">
              <a:avLst/>
            </a:prstGeom>
            <a:solidFill>
              <a:srgbClr val="FFFFFF">
                <a:alpha val="314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7"/>
            <p:cNvSpPr/>
            <p:nvPr/>
          </p:nvSpPr>
          <p:spPr>
            <a:xfrm>
              <a:off x="-1816137" y="3363646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1350003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7"/>
            <p:cNvSpPr/>
            <p:nvPr/>
          </p:nvSpPr>
          <p:spPr>
            <a:xfrm>
              <a:off x="7349631" y="-1801827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76" name="Google Shape;76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" y="29021"/>
              <a:ext cx="9144003" cy="50854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7" name="Google Shape;77;p7"/>
          <p:cNvPicPr preferRelativeResize="0"/>
          <p:nvPr/>
        </p:nvPicPr>
        <p:blipFill rotWithShape="1">
          <a:blip r:embed="rId3">
            <a:alphaModFix amt="35000"/>
          </a:blip>
          <a:srcRect b="5188" l="13989" r="12226" t="5197"/>
          <a:stretch/>
        </p:blipFill>
        <p:spPr>
          <a:xfrm>
            <a:off x="238796" y="267000"/>
            <a:ext cx="8659801" cy="4609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8" name="Google Shape;78;p7"/>
          <p:cNvSpPr txBox="1"/>
          <p:nvPr>
            <p:ph type="title"/>
          </p:nvPr>
        </p:nvSpPr>
        <p:spPr>
          <a:xfrm>
            <a:off x="800950" y="1065725"/>
            <a:ext cx="3190500" cy="17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79" name="Google Shape;79;p7"/>
          <p:cNvSpPr txBox="1"/>
          <p:nvPr>
            <p:ph idx="1" type="subTitle"/>
          </p:nvPr>
        </p:nvSpPr>
        <p:spPr>
          <a:xfrm>
            <a:off x="800950" y="2926363"/>
            <a:ext cx="3190500" cy="11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7"/>
          <p:cNvSpPr/>
          <p:nvPr>
            <p:ph idx="2" type="pic"/>
          </p:nvPr>
        </p:nvSpPr>
        <p:spPr>
          <a:xfrm>
            <a:off x="4865349" y="1311451"/>
            <a:ext cx="3311100" cy="25065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81" name="Google Shape;81;p7"/>
          <p:cNvGrpSpPr/>
          <p:nvPr/>
        </p:nvGrpSpPr>
        <p:grpSpPr>
          <a:xfrm flipH="1">
            <a:off x="-215771" y="-187428"/>
            <a:ext cx="9568936" cy="5513183"/>
            <a:chOff x="-209476" y="-187428"/>
            <a:chExt cx="9568936" cy="5513183"/>
          </a:xfrm>
        </p:grpSpPr>
        <p:sp>
          <p:nvSpPr>
            <p:cNvPr id="82" name="Google Shape;82;p7"/>
            <p:cNvSpPr/>
            <p:nvPr/>
          </p:nvSpPr>
          <p:spPr>
            <a:xfrm rot="-5400000">
              <a:off x="8461260" y="-187428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7"/>
            <p:cNvSpPr/>
            <p:nvPr/>
          </p:nvSpPr>
          <p:spPr>
            <a:xfrm rot="5400000">
              <a:off x="-209476" y="4427555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2700006" scaled="0"/>
        </a:gra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8"/>
          <p:cNvGrpSpPr/>
          <p:nvPr/>
        </p:nvGrpSpPr>
        <p:grpSpPr>
          <a:xfrm flipH="1">
            <a:off x="-1816137" y="-1801827"/>
            <a:ext cx="12769668" cy="8769373"/>
            <a:chOff x="-1816137" y="-1801827"/>
            <a:chExt cx="12769668" cy="8769373"/>
          </a:xfrm>
        </p:grpSpPr>
        <p:sp>
          <p:nvSpPr>
            <p:cNvPr id="86" name="Google Shape;86;p8"/>
            <p:cNvSpPr/>
            <p:nvPr/>
          </p:nvSpPr>
          <p:spPr>
            <a:xfrm>
              <a:off x="242100" y="267000"/>
              <a:ext cx="8659800" cy="4609500"/>
            </a:xfrm>
            <a:prstGeom prst="rect">
              <a:avLst/>
            </a:prstGeom>
            <a:solidFill>
              <a:srgbClr val="FFFFFF">
                <a:alpha val="314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-1816137" y="3363646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1350003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7349631" y="-1801827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89" name="Google Shape;89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" y="29021"/>
              <a:ext cx="9144003" cy="50854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0" name="Google Shape;90;p8"/>
          <p:cNvPicPr preferRelativeResize="0"/>
          <p:nvPr/>
        </p:nvPicPr>
        <p:blipFill rotWithShape="1">
          <a:blip r:embed="rId3">
            <a:alphaModFix amt="35000"/>
          </a:blip>
          <a:srcRect b="5188" l="13989" r="12226" t="5197"/>
          <a:stretch/>
        </p:blipFill>
        <p:spPr>
          <a:xfrm>
            <a:off x="238796" y="267000"/>
            <a:ext cx="8659801" cy="4609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1" name="Google Shape;91;p8"/>
          <p:cNvSpPr txBox="1"/>
          <p:nvPr>
            <p:ph type="title"/>
          </p:nvPr>
        </p:nvSpPr>
        <p:spPr>
          <a:xfrm>
            <a:off x="1053625" y="1301550"/>
            <a:ext cx="4554900" cy="254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grpSp>
        <p:nvGrpSpPr>
          <p:cNvPr id="92" name="Google Shape;92;p8"/>
          <p:cNvGrpSpPr/>
          <p:nvPr/>
        </p:nvGrpSpPr>
        <p:grpSpPr>
          <a:xfrm>
            <a:off x="-214493" y="-187428"/>
            <a:ext cx="9566379" cy="5513183"/>
            <a:chOff x="-209476" y="-187428"/>
            <a:chExt cx="9566379" cy="5513183"/>
          </a:xfrm>
        </p:grpSpPr>
        <p:sp>
          <p:nvSpPr>
            <p:cNvPr id="93" name="Google Shape;93;p8"/>
            <p:cNvSpPr/>
            <p:nvPr/>
          </p:nvSpPr>
          <p:spPr>
            <a:xfrm rot="-5400000">
              <a:off x="8458703" y="-187428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8"/>
            <p:cNvSpPr/>
            <p:nvPr/>
          </p:nvSpPr>
          <p:spPr>
            <a:xfrm rot="5400000">
              <a:off x="-209476" y="4427555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2700006" scaled="0"/>
        </a:gra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9"/>
          <p:cNvGrpSpPr/>
          <p:nvPr/>
        </p:nvGrpSpPr>
        <p:grpSpPr>
          <a:xfrm flipH="1">
            <a:off x="-1816137" y="-1801827"/>
            <a:ext cx="12769668" cy="8769373"/>
            <a:chOff x="-1816137" y="-1801827"/>
            <a:chExt cx="12769668" cy="8769373"/>
          </a:xfrm>
        </p:grpSpPr>
        <p:sp>
          <p:nvSpPr>
            <p:cNvPr id="97" name="Google Shape;97;p9"/>
            <p:cNvSpPr/>
            <p:nvPr/>
          </p:nvSpPr>
          <p:spPr>
            <a:xfrm>
              <a:off x="242100" y="267000"/>
              <a:ext cx="8659800" cy="4609500"/>
            </a:xfrm>
            <a:prstGeom prst="rect">
              <a:avLst/>
            </a:prstGeom>
            <a:solidFill>
              <a:srgbClr val="FFFFFF">
                <a:alpha val="314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9"/>
            <p:cNvSpPr/>
            <p:nvPr/>
          </p:nvSpPr>
          <p:spPr>
            <a:xfrm>
              <a:off x="-1816137" y="3363646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1350003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9"/>
            <p:cNvSpPr/>
            <p:nvPr/>
          </p:nvSpPr>
          <p:spPr>
            <a:xfrm>
              <a:off x="7349631" y="-1801827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00" name="Google Shape;100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" y="29021"/>
              <a:ext cx="9144003" cy="50854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1" name="Google Shape;101;p9"/>
          <p:cNvPicPr preferRelativeResize="0"/>
          <p:nvPr/>
        </p:nvPicPr>
        <p:blipFill rotWithShape="1">
          <a:blip r:embed="rId3">
            <a:alphaModFix amt="35000"/>
          </a:blip>
          <a:srcRect b="5188" l="13989" r="12226" t="5197"/>
          <a:stretch/>
        </p:blipFill>
        <p:spPr>
          <a:xfrm>
            <a:off x="238796" y="267000"/>
            <a:ext cx="8659801" cy="4609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2" name="Google Shape;102;p9"/>
          <p:cNvSpPr txBox="1"/>
          <p:nvPr>
            <p:ph type="title"/>
          </p:nvPr>
        </p:nvSpPr>
        <p:spPr>
          <a:xfrm>
            <a:off x="941675" y="1272600"/>
            <a:ext cx="4858500" cy="12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03" name="Google Shape;103;p9"/>
          <p:cNvSpPr txBox="1"/>
          <p:nvPr>
            <p:ph idx="1" type="subTitle"/>
          </p:nvPr>
        </p:nvSpPr>
        <p:spPr>
          <a:xfrm>
            <a:off x="941675" y="2635800"/>
            <a:ext cx="48585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grpSp>
        <p:nvGrpSpPr>
          <p:cNvPr id="104" name="Google Shape;104;p9"/>
          <p:cNvGrpSpPr/>
          <p:nvPr/>
        </p:nvGrpSpPr>
        <p:grpSpPr>
          <a:xfrm flipH="1" rot="10800000">
            <a:off x="-215771" y="-187428"/>
            <a:ext cx="9568936" cy="5517018"/>
            <a:chOff x="-209476" y="-191263"/>
            <a:chExt cx="9568936" cy="5517018"/>
          </a:xfrm>
        </p:grpSpPr>
        <p:sp>
          <p:nvSpPr>
            <p:cNvPr id="105" name="Google Shape;105;p9"/>
            <p:cNvSpPr/>
            <p:nvPr/>
          </p:nvSpPr>
          <p:spPr>
            <a:xfrm rot="-5400000">
              <a:off x="8461260" y="-191263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9"/>
            <p:cNvSpPr/>
            <p:nvPr/>
          </p:nvSpPr>
          <p:spPr>
            <a:xfrm rot="5400000">
              <a:off x="-209476" y="4427555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8099331" scaled="0"/>
        </a:gra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10"/>
          <p:cNvGrpSpPr/>
          <p:nvPr/>
        </p:nvGrpSpPr>
        <p:grpSpPr>
          <a:xfrm flipH="1">
            <a:off x="-1816137" y="-1801827"/>
            <a:ext cx="12769668" cy="8769373"/>
            <a:chOff x="-1816137" y="-1801827"/>
            <a:chExt cx="12769668" cy="8769373"/>
          </a:xfrm>
        </p:grpSpPr>
        <p:sp>
          <p:nvSpPr>
            <p:cNvPr id="109" name="Google Shape;109;p10"/>
            <p:cNvSpPr/>
            <p:nvPr/>
          </p:nvSpPr>
          <p:spPr>
            <a:xfrm>
              <a:off x="242100" y="267000"/>
              <a:ext cx="8659800" cy="4609500"/>
            </a:xfrm>
            <a:prstGeom prst="rect">
              <a:avLst/>
            </a:prstGeom>
            <a:solidFill>
              <a:srgbClr val="FFFFFF">
                <a:alpha val="314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0"/>
            <p:cNvSpPr/>
            <p:nvPr/>
          </p:nvSpPr>
          <p:spPr>
            <a:xfrm>
              <a:off x="-1816137" y="3363646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1350003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0"/>
            <p:cNvSpPr/>
            <p:nvPr/>
          </p:nvSpPr>
          <p:spPr>
            <a:xfrm>
              <a:off x="7349631" y="-1801827"/>
              <a:ext cx="3603900" cy="36039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12" name="Google Shape;112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" y="29021"/>
              <a:ext cx="9144003" cy="508545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3" name="Google Shape;113;p10"/>
          <p:cNvGrpSpPr/>
          <p:nvPr/>
        </p:nvGrpSpPr>
        <p:grpSpPr>
          <a:xfrm rot="10800000">
            <a:off x="-215771" y="-187428"/>
            <a:ext cx="9568936" cy="5517018"/>
            <a:chOff x="-209476" y="-191263"/>
            <a:chExt cx="9568936" cy="5517018"/>
          </a:xfrm>
        </p:grpSpPr>
        <p:sp>
          <p:nvSpPr>
            <p:cNvPr id="114" name="Google Shape;114;p10"/>
            <p:cNvSpPr/>
            <p:nvPr/>
          </p:nvSpPr>
          <p:spPr>
            <a:xfrm rot="-5400000">
              <a:off x="8461260" y="-191263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0"/>
            <p:cNvSpPr/>
            <p:nvPr/>
          </p:nvSpPr>
          <p:spPr>
            <a:xfrm rot="5400000">
              <a:off x="-209476" y="4427555"/>
              <a:ext cx="898200" cy="898200"/>
            </a:xfrm>
            <a:prstGeom prst="pie">
              <a:avLst>
                <a:gd fmla="val 10816320" name="adj1"/>
                <a:gd fmla="val 16200000" name="adj2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6" name="Google Shape;116;p10"/>
          <p:cNvSpPr txBox="1"/>
          <p:nvPr>
            <p:ph type="title"/>
          </p:nvPr>
        </p:nvSpPr>
        <p:spPr>
          <a:xfrm>
            <a:off x="713225" y="539500"/>
            <a:ext cx="4017300" cy="12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pic>
        <p:nvPicPr>
          <p:cNvPr id="117" name="Google Shape;117;p10"/>
          <p:cNvPicPr preferRelativeResize="0"/>
          <p:nvPr/>
        </p:nvPicPr>
        <p:blipFill rotWithShape="1">
          <a:blip r:embed="rId3">
            <a:alphaModFix amt="35000"/>
          </a:blip>
          <a:srcRect b="5188" l="13989" r="12226" t="5197"/>
          <a:stretch/>
        </p:blipFill>
        <p:spPr>
          <a:xfrm>
            <a:off x="242099" y="267000"/>
            <a:ext cx="8659801" cy="4609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2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22.xml"/><Relationship Id="rId44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21.xml"/><Relationship Id="rId43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4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2075" y="417025"/>
            <a:ext cx="7719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Antic Didone"/>
              <a:buNone/>
              <a:defRPr sz="3100">
                <a:solidFill>
                  <a:schemeClr val="dk1"/>
                </a:solidFill>
                <a:latin typeface="Antic Didone"/>
                <a:ea typeface="Antic Didone"/>
                <a:cs typeface="Antic Didone"/>
                <a:sym typeface="Antic Did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Antic Didone"/>
              <a:buNone/>
              <a:defRPr sz="3100">
                <a:solidFill>
                  <a:schemeClr val="dk1"/>
                </a:solidFill>
                <a:latin typeface="Antic Didone"/>
                <a:ea typeface="Antic Didone"/>
                <a:cs typeface="Antic Didone"/>
                <a:sym typeface="Antic Didon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Antic Didone"/>
              <a:buNone/>
              <a:defRPr sz="3100">
                <a:solidFill>
                  <a:schemeClr val="dk1"/>
                </a:solidFill>
                <a:latin typeface="Antic Didone"/>
                <a:ea typeface="Antic Didone"/>
                <a:cs typeface="Antic Didone"/>
                <a:sym typeface="Antic Didon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Antic Didone"/>
              <a:buNone/>
              <a:defRPr sz="3100">
                <a:solidFill>
                  <a:schemeClr val="dk1"/>
                </a:solidFill>
                <a:latin typeface="Antic Didone"/>
                <a:ea typeface="Antic Didone"/>
                <a:cs typeface="Antic Didone"/>
                <a:sym typeface="Antic Didon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Antic Didone"/>
              <a:buNone/>
              <a:defRPr sz="3100">
                <a:solidFill>
                  <a:schemeClr val="dk1"/>
                </a:solidFill>
                <a:latin typeface="Antic Didone"/>
                <a:ea typeface="Antic Didone"/>
                <a:cs typeface="Antic Didone"/>
                <a:sym typeface="Antic Didon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Antic Didone"/>
              <a:buNone/>
              <a:defRPr sz="3100">
                <a:solidFill>
                  <a:schemeClr val="dk1"/>
                </a:solidFill>
                <a:latin typeface="Antic Didone"/>
                <a:ea typeface="Antic Didone"/>
                <a:cs typeface="Antic Didone"/>
                <a:sym typeface="Antic Didon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Antic Didone"/>
              <a:buNone/>
              <a:defRPr sz="3100">
                <a:solidFill>
                  <a:schemeClr val="dk1"/>
                </a:solidFill>
                <a:latin typeface="Antic Didone"/>
                <a:ea typeface="Antic Didone"/>
                <a:cs typeface="Antic Didone"/>
                <a:sym typeface="Antic Didon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Antic Didone"/>
              <a:buNone/>
              <a:defRPr sz="3100">
                <a:solidFill>
                  <a:schemeClr val="dk1"/>
                </a:solidFill>
                <a:latin typeface="Antic Didone"/>
                <a:ea typeface="Antic Didone"/>
                <a:cs typeface="Antic Didone"/>
                <a:sym typeface="Antic Didon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Antic Didone"/>
              <a:buNone/>
              <a:defRPr sz="3100">
                <a:solidFill>
                  <a:schemeClr val="dk1"/>
                </a:solidFill>
                <a:latin typeface="Antic Didone"/>
                <a:ea typeface="Antic Didone"/>
                <a:cs typeface="Antic Didone"/>
                <a:sym typeface="Antic Didon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2075" y="1152475"/>
            <a:ext cx="771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175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175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2880">
          <p15:clr>
            <a:srgbClr val="EA4335"/>
          </p15:clr>
        </p15:guide>
        <p15:guide id="2" pos="449">
          <p15:clr>
            <a:srgbClr val="EA4335"/>
          </p15:clr>
        </p15:guide>
        <p15:guide id="3" pos="5311">
          <p15:clr>
            <a:srgbClr val="EA4335"/>
          </p15:clr>
        </p15:guide>
        <p15:guide id="4" orient="horz" pos="1620">
          <p15:clr>
            <a:srgbClr val="EA4335"/>
          </p15:clr>
        </p15:guide>
        <p15:guide id="5" orient="horz" pos="340">
          <p15:clr>
            <a:srgbClr val="EA4335"/>
          </p15:clr>
        </p15:guide>
        <p15:guide id="6" orient="horz" pos="289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gif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jpg"/><Relationship Id="rId4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jpg"/><Relationship Id="rId4" Type="http://schemas.openxmlformats.org/officeDocument/2006/relationships/image" Target="../media/image17.png"/><Relationship Id="rId5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46"/>
          <p:cNvSpPr/>
          <p:nvPr/>
        </p:nvSpPr>
        <p:spPr>
          <a:xfrm>
            <a:off x="673375" y="2811000"/>
            <a:ext cx="5315400" cy="13338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9" name="Google Shape;589;p46"/>
          <p:cNvSpPr txBox="1"/>
          <p:nvPr/>
        </p:nvSpPr>
        <p:spPr>
          <a:xfrm>
            <a:off x="6899225" y="1166900"/>
            <a:ext cx="460500" cy="64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latin typeface="Antic Didone"/>
                <a:ea typeface="Antic Didone"/>
                <a:cs typeface="Antic Didone"/>
                <a:sym typeface="Antic Didone"/>
              </a:rPr>
              <a:t>$</a:t>
            </a:r>
            <a:endParaRPr sz="4200">
              <a:latin typeface="Antic Didone"/>
              <a:ea typeface="Antic Didone"/>
              <a:cs typeface="Antic Didone"/>
              <a:sym typeface="Antic Didone"/>
            </a:endParaRPr>
          </a:p>
        </p:txBody>
      </p:sp>
      <p:sp>
        <p:nvSpPr>
          <p:cNvPr id="590" name="Google Shape;590;p46"/>
          <p:cNvSpPr txBox="1"/>
          <p:nvPr>
            <p:ph type="ctrTitle"/>
          </p:nvPr>
        </p:nvSpPr>
        <p:spPr>
          <a:xfrm>
            <a:off x="526150" y="864350"/>
            <a:ext cx="7066500" cy="164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/>
              <a:t>Banki centralne</a:t>
            </a:r>
            <a:endParaRPr sz="7000"/>
          </a:p>
        </p:txBody>
      </p:sp>
      <p:sp>
        <p:nvSpPr>
          <p:cNvPr id="591" name="Google Shape;591;p46"/>
          <p:cNvSpPr txBox="1"/>
          <p:nvPr/>
        </p:nvSpPr>
        <p:spPr>
          <a:xfrm>
            <a:off x="6899225" y="814600"/>
            <a:ext cx="507900" cy="2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Inter"/>
                <a:ea typeface="Inter"/>
                <a:cs typeface="Inter"/>
                <a:sym typeface="Inter"/>
              </a:rPr>
              <a:t>Date:</a:t>
            </a:r>
            <a:endParaRPr sz="1000"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592" name="Google Shape;592;p46"/>
          <p:cNvCxnSpPr/>
          <p:nvPr/>
        </p:nvCxnSpPr>
        <p:spPr>
          <a:xfrm>
            <a:off x="7495425" y="1081550"/>
            <a:ext cx="1081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93" name="Google Shape;593;p46"/>
          <p:cNvSpPr/>
          <p:nvPr/>
        </p:nvSpPr>
        <p:spPr>
          <a:xfrm>
            <a:off x="7359725" y="1220050"/>
            <a:ext cx="1081800" cy="2670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Inter"/>
                <a:ea typeface="Inter"/>
                <a:cs typeface="Inter"/>
                <a:sym typeface="Inter"/>
              </a:rPr>
              <a:t>213769420</a:t>
            </a:r>
            <a:endParaRPr b="1" sz="1000"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594" name="Google Shape;594;p46"/>
          <p:cNvGrpSpPr/>
          <p:nvPr/>
        </p:nvGrpSpPr>
        <p:grpSpPr>
          <a:xfrm>
            <a:off x="882050" y="3199623"/>
            <a:ext cx="4898050" cy="449665"/>
            <a:chOff x="751975" y="3229771"/>
            <a:chExt cx="4898050" cy="449665"/>
          </a:xfrm>
        </p:grpSpPr>
        <p:cxnSp>
          <p:nvCxnSpPr>
            <p:cNvPr id="595" name="Google Shape;595;p46"/>
            <p:cNvCxnSpPr/>
            <p:nvPr/>
          </p:nvCxnSpPr>
          <p:spPr>
            <a:xfrm>
              <a:off x="778325" y="3229771"/>
              <a:ext cx="48717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96" name="Google Shape;596;p46"/>
            <p:cNvCxnSpPr/>
            <p:nvPr/>
          </p:nvCxnSpPr>
          <p:spPr>
            <a:xfrm>
              <a:off x="778325" y="3459949"/>
              <a:ext cx="48717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97" name="Google Shape;597;p46"/>
            <p:cNvCxnSpPr/>
            <p:nvPr/>
          </p:nvCxnSpPr>
          <p:spPr>
            <a:xfrm>
              <a:off x="751975" y="3679436"/>
              <a:ext cx="48717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cxnSp>
        <p:nvCxnSpPr>
          <p:cNvPr id="598" name="Google Shape;598;p46"/>
          <p:cNvCxnSpPr/>
          <p:nvPr/>
        </p:nvCxnSpPr>
        <p:spPr>
          <a:xfrm>
            <a:off x="6646125" y="4404125"/>
            <a:ext cx="19311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99" name="Google Shape;599;p46"/>
          <p:cNvSpPr txBox="1"/>
          <p:nvPr/>
        </p:nvSpPr>
        <p:spPr>
          <a:xfrm>
            <a:off x="6641825" y="4480325"/>
            <a:ext cx="19311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Inter"/>
                <a:ea typeface="Inter"/>
                <a:cs typeface="Inter"/>
                <a:sym typeface="Inter"/>
              </a:rPr>
              <a:t>Authorized Signature</a:t>
            </a:r>
            <a:endParaRPr sz="10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00" name="Google Shape;600;p46"/>
          <p:cNvSpPr txBox="1"/>
          <p:nvPr/>
        </p:nvSpPr>
        <p:spPr>
          <a:xfrm>
            <a:off x="7495600" y="1625500"/>
            <a:ext cx="1081800" cy="26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Inter"/>
                <a:ea typeface="Inter"/>
                <a:cs typeface="Inter"/>
                <a:sym typeface="Inter"/>
              </a:rPr>
              <a:t>DOLLARS</a:t>
            </a:r>
            <a:endParaRPr sz="10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01" name="Google Shape;601;p46"/>
          <p:cNvSpPr txBox="1"/>
          <p:nvPr/>
        </p:nvSpPr>
        <p:spPr>
          <a:xfrm>
            <a:off x="7545925" y="752091"/>
            <a:ext cx="986100" cy="2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Inter"/>
                <a:ea typeface="Inter"/>
                <a:cs typeface="Inter"/>
                <a:sym typeface="Inter"/>
              </a:rPr>
              <a:t>2023</a:t>
            </a:r>
            <a:endParaRPr b="1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02" name="Google Shape;602;p46"/>
          <p:cNvSpPr txBox="1"/>
          <p:nvPr/>
        </p:nvSpPr>
        <p:spPr>
          <a:xfrm>
            <a:off x="6646125" y="3904200"/>
            <a:ext cx="19311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Alex Brush"/>
                <a:ea typeface="Alex Brush"/>
                <a:cs typeface="Alex Brush"/>
                <a:sym typeface="Alex Brush"/>
              </a:rPr>
              <a:t>Dudu</a:t>
            </a:r>
            <a:endParaRPr sz="3000">
              <a:latin typeface="Alex Brush"/>
              <a:ea typeface="Alex Brush"/>
              <a:cs typeface="Alex Brush"/>
              <a:sym typeface="Alex Brush"/>
            </a:endParaRPr>
          </a:p>
        </p:txBody>
      </p:sp>
      <p:sp>
        <p:nvSpPr>
          <p:cNvPr id="603" name="Google Shape;603;p46"/>
          <p:cNvSpPr txBox="1"/>
          <p:nvPr>
            <p:ph idx="1" type="subTitle"/>
          </p:nvPr>
        </p:nvSpPr>
        <p:spPr>
          <a:xfrm>
            <a:off x="852475" y="2894125"/>
            <a:ext cx="4670700" cy="89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Piotrek Szewc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Zuzia Zawała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Kacper Wroobel</a:t>
            </a:r>
            <a:endParaRPr/>
          </a:p>
        </p:txBody>
      </p:sp>
      <p:sp>
        <p:nvSpPr>
          <p:cNvPr id="604" name="Google Shape;604;p46"/>
          <p:cNvSpPr txBox="1"/>
          <p:nvPr/>
        </p:nvSpPr>
        <p:spPr>
          <a:xfrm>
            <a:off x="2130000" y="4480325"/>
            <a:ext cx="10836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Inter"/>
                <a:ea typeface="Inter"/>
                <a:cs typeface="Inter"/>
                <a:sym typeface="Inter"/>
              </a:rPr>
              <a:t>4514214</a:t>
            </a:r>
            <a:endParaRPr sz="10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05" name="Google Shape;605;p46"/>
          <p:cNvSpPr txBox="1"/>
          <p:nvPr/>
        </p:nvSpPr>
        <p:spPr>
          <a:xfrm>
            <a:off x="4905175" y="4480325"/>
            <a:ext cx="10836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Inter"/>
                <a:ea typeface="Inter"/>
                <a:cs typeface="Inter"/>
                <a:sym typeface="Inter"/>
              </a:rPr>
              <a:t>6969696969</a:t>
            </a:r>
            <a:endParaRPr sz="10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06" name="Google Shape;606;p46"/>
          <p:cNvSpPr txBox="1"/>
          <p:nvPr/>
        </p:nvSpPr>
        <p:spPr>
          <a:xfrm>
            <a:off x="3517588" y="4480325"/>
            <a:ext cx="10836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Inter"/>
                <a:ea typeface="Inter"/>
                <a:cs typeface="Inter"/>
                <a:sym typeface="Inter"/>
              </a:rPr>
              <a:t>4124</a:t>
            </a:r>
            <a:r>
              <a:rPr lang="en" sz="1000">
                <a:latin typeface="Inter"/>
                <a:ea typeface="Inter"/>
                <a:cs typeface="Inter"/>
                <a:sym typeface="Inter"/>
              </a:rPr>
              <a:t>78</a:t>
            </a:r>
            <a:endParaRPr sz="1000"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607" name="Google Shape;60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84550" y="657800"/>
            <a:ext cx="347477" cy="36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55"/>
          <p:cNvSpPr/>
          <p:nvPr/>
        </p:nvSpPr>
        <p:spPr>
          <a:xfrm>
            <a:off x="4698650" y="1185300"/>
            <a:ext cx="3644400" cy="27588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73" name="Google Shape;67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5350" y="1311450"/>
            <a:ext cx="3311002" cy="2506498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55"/>
          <p:cNvSpPr txBox="1"/>
          <p:nvPr>
            <p:ph type="title"/>
          </p:nvPr>
        </p:nvSpPr>
        <p:spPr>
          <a:xfrm>
            <a:off x="656700" y="539500"/>
            <a:ext cx="3826800" cy="420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/>
              <a:t>Banki centralne mogą wprowadzać różne instrumenty polityki monetarnej, takie jak stopy procentowe, rezerwy obowiązkowe, operacje otwartego rynku i inne, aby wpłynąć na poziom inflacji, stopy bezrobocia i inne wskaźniki gospodarcze. </a:t>
            </a:r>
            <a:endParaRPr sz="2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3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56"/>
          <p:cNvSpPr/>
          <p:nvPr/>
        </p:nvSpPr>
        <p:spPr>
          <a:xfrm>
            <a:off x="4698650" y="1185300"/>
            <a:ext cx="3644400" cy="27588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80" name="Google Shape;68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5350" y="1311450"/>
            <a:ext cx="3311000" cy="250649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81" name="Google Shape;681;p56"/>
          <p:cNvSpPr txBox="1"/>
          <p:nvPr>
            <p:ph type="title"/>
          </p:nvPr>
        </p:nvSpPr>
        <p:spPr>
          <a:xfrm>
            <a:off x="628800" y="539500"/>
            <a:ext cx="3943200" cy="17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/>
              <a:t>Banki centralne często odgrywają kluczową rolę </a:t>
            </a:r>
            <a:br>
              <a:rPr lang="en" sz="2100"/>
            </a:br>
            <a:r>
              <a:rPr lang="en" sz="2100"/>
              <a:t>w stabilizowaniu rynków finansowych, szczególnie </a:t>
            </a:r>
            <a:br>
              <a:rPr lang="en" sz="2100"/>
            </a:br>
            <a:r>
              <a:rPr lang="en" sz="2100"/>
              <a:t>w okresach kryzysowych, poprzez udzielanie pożyczek bankom, monitorowanie systemu finansowego </a:t>
            </a:r>
            <a:br>
              <a:rPr lang="en" sz="2100"/>
            </a:br>
            <a:r>
              <a:rPr lang="en" sz="2100"/>
              <a:t>i podejmowanie innych działań mających na celu zapewnienie stabilności gospodarczej.</a:t>
            </a:r>
            <a:endParaRPr sz="2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9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57"/>
          <p:cNvSpPr/>
          <p:nvPr/>
        </p:nvSpPr>
        <p:spPr>
          <a:xfrm>
            <a:off x="713225" y="539500"/>
            <a:ext cx="4017300" cy="12861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87" name="Google Shape;687;p57"/>
          <p:cNvGrpSpPr/>
          <p:nvPr/>
        </p:nvGrpSpPr>
        <p:grpSpPr>
          <a:xfrm>
            <a:off x="932961" y="1086717"/>
            <a:ext cx="3578515" cy="541574"/>
            <a:chOff x="2122975" y="2993192"/>
            <a:chExt cx="4898050" cy="567747"/>
          </a:xfrm>
        </p:grpSpPr>
        <p:cxnSp>
          <p:nvCxnSpPr>
            <p:cNvPr id="688" name="Google Shape;688;p57"/>
            <p:cNvCxnSpPr/>
            <p:nvPr/>
          </p:nvCxnSpPr>
          <p:spPr>
            <a:xfrm>
              <a:off x="2149325" y="2993192"/>
              <a:ext cx="48717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89" name="Google Shape;689;p57"/>
            <p:cNvCxnSpPr/>
            <p:nvPr/>
          </p:nvCxnSpPr>
          <p:spPr>
            <a:xfrm>
              <a:off x="2122975" y="3560939"/>
              <a:ext cx="48717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690" name="Google Shape;690;p57"/>
          <p:cNvSpPr txBox="1"/>
          <p:nvPr>
            <p:ph type="title"/>
          </p:nvPr>
        </p:nvSpPr>
        <p:spPr>
          <a:xfrm>
            <a:off x="713563" y="539500"/>
            <a:ext cx="4017300" cy="12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Banki Polski</a:t>
            </a:r>
            <a:endParaRPr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Ciekawostki</a:t>
            </a:r>
            <a:endParaRPr sz="33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58"/>
          <p:cNvSpPr/>
          <p:nvPr/>
        </p:nvSpPr>
        <p:spPr>
          <a:xfrm>
            <a:off x="4698650" y="1185300"/>
            <a:ext cx="3644400" cy="27588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6" name="Google Shape;696;p58"/>
          <p:cNvSpPr txBox="1"/>
          <p:nvPr>
            <p:ph type="title"/>
          </p:nvPr>
        </p:nvSpPr>
        <p:spPr>
          <a:xfrm>
            <a:off x="642950" y="610650"/>
            <a:ext cx="3886800" cy="392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/>
              <a:t>Narodowy Bank Polski został założony w 1945 roku i jest jednym z najstarszych banków centralnych w Europie. </a:t>
            </a:r>
            <a:endParaRPr sz="2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/>
              <a:t>Siedziba banku znajduje się w Warszawie i składa się </a:t>
            </a:r>
            <a:br>
              <a:rPr lang="en" sz="2100"/>
            </a:br>
            <a:r>
              <a:rPr lang="en" sz="2100"/>
              <a:t>z imponującego kompleksu budynków zwanego Skarbkiem.</a:t>
            </a:r>
            <a:endParaRPr sz="2100"/>
          </a:p>
        </p:txBody>
      </p:sp>
      <p:pic>
        <p:nvPicPr>
          <p:cNvPr id="697" name="Google Shape;697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9800" y="1408263"/>
            <a:ext cx="3362099" cy="2326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59"/>
          <p:cNvSpPr/>
          <p:nvPr/>
        </p:nvSpPr>
        <p:spPr>
          <a:xfrm>
            <a:off x="4832625" y="1250550"/>
            <a:ext cx="3758700" cy="26424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3" name="Google Shape;703;p59"/>
          <p:cNvSpPr txBox="1"/>
          <p:nvPr>
            <p:ph type="title"/>
          </p:nvPr>
        </p:nvSpPr>
        <p:spPr>
          <a:xfrm>
            <a:off x="381550" y="769000"/>
            <a:ext cx="4275300" cy="17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/>
              <a:t>Narodowy Bank Polski jest odpowiedzialny za politykę pieniężną Polski, czyli podejmowanie działań mających na celu stabilizowanie cen </a:t>
            </a:r>
            <a:br>
              <a:rPr lang="en" sz="1900"/>
            </a:br>
            <a:r>
              <a:rPr lang="en" sz="1900"/>
              <a:t>i zapewnienie stabilności finansowej kraju. </a:t>
            </a:r>
            <a:endParaRPr sz="19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/>
              <a:t>W 2023 roku prezesem Narodowego Banku Polskiego jest Adam Glapiński, który objął to stanowisko w 2016 roku.</a:t>
            </a:r>
            <a:endParaRPr sz="1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900"/>
          </a:p>
        </p:txBody>
      </p:sp>
      <p:pic>
        <p:nvPicPr>
          <p:cNvPr id="704" name="Google Shape;704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8475" y="1318500"/>
            <a:ext cx="3625948" cy="250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60"/>
          <p:cNvSpPr/>
          <p:nvPr/>
        </p:nvSpPr>
        <p:spPr>
          <a:xfrm>
            <a:off x="4698650" y="1185300"/>
            <a:ext cx="3864300" cy="27588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10" name="Google Shape;710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8000" y="1311450"/>
            <a:ext cx="3605600" cy="2506501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60"/>
          <p:cNvSpPr txBox="1"/>
          <p:nvPr>
            <p:ph type="title"/>
          </p:nvPr>
        </p:nvSpPr>
        <p:spPr>
          <a:xfrm>
            <a:off x="473375" y="539500"/>
            <a:ext cx="4147200" cy="420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/>
              <a:t>Narodowy Bank Polski jest jednym z największych banków centralnych w Europie Środkowo-Wschodniej pod względem aktywów.</a:t>
            </a:r>
            <a:endParaRPr sz="2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/>
              <a:t>Bank ma swoje oddziały w różnych regionach Polski, a także za granicą, między innymi w Londynie, Frankfurtcie, Brukseli </a:t>
            </a:r>
            <a:br>
              <a:rPr lang="en" sz="2100"/>
            </a:br>
            <a:r>
              <a:rPr lang="en" sz="2100"/>
              <a:t>i Paryżu.</a:t>
            </a:r>
            <a:endParaRPr sz="2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1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61"/>
          <p:cNvSpPr/>
          <p:nvPr/>
        </p:nvSpPr>
        <p:spPr>
          <a:xfrm>
            <a:off x="4698650" y="1185300"/>
            <a:ext cx="3644400" cy="27588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7" name="Google Shape;717;p61"/>
          <p:cNvSpPr txBox="1"/>
          <p:nvPr>
            <p:ph type="title"/>
          </p:nvPr>
        </p:nvSpPr>
        <p:spPr>
          <a:xfrm>
            <a:off x="656700" y="460500"/>
            <a:ext cx="3826800" cy="420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Narodowy Bank Polski ma również w swoim posiadaniu jedną z największych kolekcji monet w Polsce, a w jego zbiorach znajdują się zarówno polskie, jak i zagraniczne monety.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/>
          </a:p>
        </p:txBody>
      </p:sp>
      <p:pic>
        <p:nvPicPr>
          <p:cNvPr id="718" name="Google Shape;718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5350" y="1376375"/>
            <a:ext cx="3311001" cy="239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62"/>
          <p:cNvSpPr/>
          <p:nvPr/>
        </p:nvSpPr>
        <p:spPr>
          <a:xfrm>
            <a:off x="4698650" y="1185300"/>
            <a:ext cx="3644400" cy="27075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4" name="Google Shape;724;p62"/>
          <p:cNvSpPr txBox="1"/>
          <p:nvPr>
            <p:ph type="title"/>
          </p:nvPr>
        </p:nvSpPr>
        <p:spPr>
          <a:xfrm>
            <a:off x="656700" y="687875"/>
            <a:ext cx="3826800" cy="420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/>
              <a:t>W 2020 roku Narodowy Bank Polski wydał pierwszy </a:t>
            </a:r>
            <a:r>
              <a:rPr lang="en" sz="2300"/>
              <a:t>moneta</a:t>
            </a:r>
            <a:r>
              <a:rPr lang="en" sz="2300"/>
              <a:t> z serii "Niepodległość", poświęcony Janowi Karskiemu, a w 2021 roku bank wydał specjalną serię monet z okazji 100-lecia Bitwy Warszawskiej.</a:t>
            </a:r>
            <a:endParaRPr sz="2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300"/>
          </a:p>
        </p:txBody>
      </p:sp>
      <p:pic>
        <p:nvPicPr>
          <p:cNvPr id="725" name="Google Shape;725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07837">
            <a:off x="1842250" y="873473"/>
            <a:ext cx="154227" cy="186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5350" y="1311450"/>
            <a:ext cx="2461300" cy="244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5961738" y="1671101"/>
            <a:ext cx="3449600" cy="172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63"/>
          <p:cNvSpPr/>
          <p:nvPr/>
        </p:nvSpPr>
        <p:spPr>
          <a:xfrm>
            <a:off x="4698650" y="1185300"/>
            <a:ext cx="3644400" cy="27588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3" name="Google Shape;733;p63"/>
          <p:cNvSpPr txBox="1"/>
          <p:nvPr>
            <p:ph type="title"/>
          </p:nvPr>
        </p:nvSpPr>
        <p:spPr>
          <a:xfrm>
            <a:off x="656700" y="460500"/>
            <a:ext cx="3826800" cy="420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/>
              <a:t>Narodowy Bank Polski wprowadził do obiegu trzy wyjątkowe monety: złotą o nominale 1 zł,  srebrną o nominale 100 zł oraz złotą o nominale 2018 zł w ramach edycji "100. rocznica odzyskania przez Polskę nieodległości".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/>
              <a:t>Złoty jest symbolem naszej narodowej niepodległości, ekonomicznej stabilności i dumy. Jubileuszowa moneta ze złota najwyższej próby o nominale 1 zł odwzorowuje jednozłotówkę powszechnego obiegu w wersji z 2017 r. Moneta ta ma jednak prawie dwukrotnie większą średnicę oraz odpowiednio większą masę, a na jej obrzeżu umieszczono okolicznościowy napis: "100. rocznica odzyskania przez Polskę niepodległości". Moneta złota o nominale 1 zł wyemitowana została w nakładzie do 1 tys. sztuk, jej cena to 13 tys. zł.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</p:txBody>
      </p:sp>
      <p:pic>
        <p:nvPicPr>
          <p:cNvPr id="734" name="Google Shape;734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3175" y="370848"/>
            <a:ext cx="3787601" cy="2371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3175" y="2628556"/>
            <a:ext cx="3787600" cy="22675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7"/>
          <p:cNvSpPr txBox="1"/>
          <p:nvPr>
            <p:ph type="title"/>
          </p:nvPr>
        </p:nvSpPr>
        <p:spPr>
          <a:xfrm>
            <a:off x="713250" y="539500"/>
            <a:ext cx="7717500" cy="56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Funkcje banków centralnych</a:t>
            </a:r>
            <a:endParaRPr b="1" sz="2400"/>
          </a:p>
        </p:txBody>
      </p:sp>
      <p:sp>
        <p:nvSpPr>
          <p:cNvPr id="613" name="Google Shape;613;p47"/>
          <p:cNvSpPr txBox="1"/>
          <p:nvPr/>
        </p:nvSpPr>
        <p:spPr>
          <a:xfrm>
            <a:off x="463500" y="1213800"/>
            <a:ext cx="8217000" cy="39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➔"/>
            </a:pPr>
            <a:r>
              <a:rPr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Emisja pieniądza - Bank centralny ma wyłączne prawo do emisji pieniądza. Dzięki temu może wpłynąć na ilość pieniędzy znajdujących się w obiegu, co ma wpływ na inflację oraz wartość waluty. 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➔"/>
            </a:pPr>
            <a:r>
              <a:rPr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Kontrola podaży pieniądza - Bank centralny kontroluje ilość pieniędzy w obiegu. Dzięki temu może wpłynąć na stopy procentowe i na cenę pieniądza. 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➔"/>
            </a:pPr>
            <a:r>
              <a:rPr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Nadzór nad systemem bankowym - Bank centralny nadzoruje działalność banków komercyjnych i dba o ich stabilność finansową. Bank centralny zajmuje się także wydawaniem licencji bankowych i regulacją rynku finansowego. 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➔"/>
            </a:pPr>
            <a:r>
              <a:rPr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Kierowanie polityką monetarną - Bank centralny kieruje polityką monetarną w kraju. Dzięki temu może wpłynąć na kurs walutowy, stopę inflacji oraz ogólną sytuację gospodarczą kraju. 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➔"/>
            </a:pPr>
            <a:r>
              <a:rPr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Zarządzanie rezerwami walutowymi - Bank centralny zarządza rezerwami walutowymi kraju. Dzięki temu może wpłynąć na wartość waluty na rynku międzynarodowym.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48"/>
          <p:cNvSpPr txBox="1"/>
          <p:nvPr>
            <p:ph type="title"/>
          </p:nvPr>
        </p:nvSpPr>
        <p:spPr>
          <a:xfrm>
            <a:off x="713250" y="805450"/>
            <a:ext cx="7717500" cy="45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/>
              <a:t>Funkcje banków centralnych</a:t>
            </a:r>
            <a:endParaRPr b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48"/>
          <p:cNvSpPr txBox="1"/>
          <p:nvPr/>
        </p:nvSpPr>
        <p:spPr>
          <a:xfrm>
            <a:off x="713250" y="1363600"/>
            <a:ext cx="76023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Kontrolowanie inflacji to jedno z najważniejszych zadań banków centralnych. Inflacja to wzrost ogólnego poziomu cen towarów i usług w kraju. Jeśli inflacja jest wysoka, wartość pieniądza spada, co ma negatywny wpływ na gospodarkę kraju.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Bank centralny może wpłynąć na inflację poprzez manipulowanie stopą procentową. Jeśli bank centralny podniesie stopę procentową, to spowoduje to zmniejszenie ilości pieniędzy w obiegu i zmniejszenie popytu na dobra i usługi. Dzięki temu ceny spadną, a inflacja zostanie zmniejszona.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Podsumowując, banki centralne pełnią bardzo ważną rolę w kształtowaniu polityki monetarnej w kraju. Ich głównym celem jest utrzymanie stabilności cen oraz stabilności systemu finansowego, co ma pozytywny wpływ na ogólną sytuację gospodarczą kraju.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49"/>
          <p:cNvSpPr/>
          <p:nvPr/>
        </p:nvSpPr>
        <p:spPr>
          <a:xfrm>
            <a:off x="713225" y="539500"/>
            <a:ext cx="4017300" cy="12861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25" name="Google Shape;625;p49"/>
          <p:cNvGrpSpPr/>
          <p:nvPr/>
        </p:nvGrpSpPr>
        <p:grpSpPr>
          <a:xfrm>
            <a:off x="932961" y="1086717"/>
            <a:ext cx="3578515" cy="541574"/>
            <a:chOff x="2122975" y="2993192"/>
            <a:chExt cx="4898050" cy="567747"/>
          </a:xfrm>
        </p:grpSpPr>
        <p:cxnSp>
          <p:nvCxnSpPr>
            <p:cNvPr id="626" name="Google Shape;626;p49"/>
            <p:cNvCxnSpPr/>
            <p:nvPr/>
          </p:nvCxnSpPr>
          <p:spPr>
            <a:xfrm>
              <a:off x="2149325" y="2993192"/>
              <a:ext cx="48717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27" name="Google Shape;627;p49"/>
            <p:cNvCxnSpPr/>
            <p:nvPr/>
          </p:nvCxnSpPr>
          <p:spPr>
            <a:xfrm>
              <a:off x="2122975" y="3560939"/>
              <a:ext cx="48717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628" name="Google Shape;628;p49"/>
          <p:cNvSpPr txBox="1"/>
          <p:nvPr>
            <p:ph type="title"/>
          </p:nvPr>
        </p:nvSpPr>
        <p:spPr>
          <a:xfrm>
            <a:off x="713563" y="539500"/>
            <a:ext cx="4017300" cy="12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Banki centralne</a:t>
            </a:r>
            <a:endParaRPr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/>
              <a:t>Ciekawostki</a:t>
            </a:r>
            <a:endParaRPr sz="33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50"/>
          <p:cNvSpPr/>
          <p:nvPr/>
        </p:nvSpPr>
        <p:spPr>
          <a:xfrm>
            <a:off x="4698650" y="1185300"/>
            <a:ext cx="3644400" cy="27588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4" name="Google Shape;63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5350" y="1311450"/>
            <a:ext cx="3311001" cy="2506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50"/>
          <p:cNvSpPr txBox="1"/>
          <p:nvPr>
            <p:ph type="title"/>
          </p:nvPr>
        </p:nvSpPr>
        <p:spPr>
          <a:xfrm>
            <a:off x="801000" y="430350"/>
            <a:ext cx="3771000" cy="428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/>
              <a:t>Pierwszy bank centralny został założony w Szwecji w XVII wieku. Nazywał się Riksbank i miał za zadanie zarządzać emisją pieniądza.</a:t>
            </a:r>
            <a:endParaRPr sz="2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636" name="Google Shape;636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78400" y="348725"/>
            <a:ext cx="1036300" cy="20631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51"/>
          <p:cNvSpPr/>
          <p:nvPr/>
        </p:nvSpPr>
        <p:spPr>
          <a:xfrm>
            <a:off x="4698650" y="1185300"/>
            <a:ext cx="3644400" cy="27588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2" name="Google Shape;642;p51"/>
          <p:cNvSpPr txBox="1"/>
          <p:nvPr>
            <p:ph type="title"/>
          </p:nvPr>
        </p:nvSpPr>
        <p:spPr>
          <a:xfrm>
            <a:off x="765675" y="585300"/>
            <a:ext cx="3771000" cy="17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/>
              <a:t>Federal Reserve, czyli bank centralny Stanów Zjednoczonych, jest największym bankiem centralnym na świecie pod względem aktywów. Według danych z 2021 roku, jego aktywa wynoszą około 8 bilionów dolarów.</a:t>
            </a:r>
            <a:endParaRPr sz="2300"/>
          </a:p>
        </p:txBody>
      </p:sp>
      <p:pic>
        <p:nvPicPr>
          <p:cNvPr id="643" name="Google Shape;64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5350" y="1307100"/>
            <a:ext cx="3310999" cy="25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52"/>
          <p:cNvSpPr/>
          <p:nvPr/>
        </p:nvSpPr>
        <p:spPr>
          <a:xfrm>
            <a:off x="4698650" y="1185300"/>
            <a:ext cx="3644400" cy="27588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p52"/>
          <p:cNvSpPr txBox="1"/>
          <p:nvPr>
            <p:ph type="title"/>
          </p:nvPr>
        </p:nvSpPr>
        <p:spPr>
          <a:xfrm>
            <a:off x="801000" y="726625"/>
            <a:ext cx="3771000" cy="17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/>
              <a:t>Banki centralne często pełnią funkcję banków dla innych banków, udzielając im pożyczek </a:t>
            </a:r>
            <a:br>
              <a:rPr lang="en" sz="2900"/>
            </a:br>
            <a:r>
              <a:rPr lang="en" sz="2900"/>
              <a:t>i zarządzając rezerwami.</a:t>
            </a:r>
            <a:endParaRPr sz="2900"/>
          </a:p>
        </p:txBody>
      </p:sp>
      <p:pic>
        <p:nvPicPr>
          <p:cNvPr id="650" name="Google Shape;650;p5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5978" r="5978" t="0"/>
          <a:stretch/>
        </p:blipFill>
        <p:spPr>
          <a:xfrm>
            <a:off x="4865349" y="1311451"/>
            <a:ext cx="3311002" cy="250649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53"/>
          <p:cNvSpPr/>
          <p:nvPr/>
        </p:nvSpPr>
        <p:spPr>
          <a:xfrm>
            <a:off x="4698650" y="1185300"/>
            <a:ext cx="3644400" cy="27588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p53"/>
          <p:cNvSpPr txBox="1"/>
          <p:nvPr>
            <p:ph type="title"/>
          </p:nvPr>
        </p:nvSpPr>
        <p:spPr>
          <a:xfrm>
            <a:off x="801000" y="648900"/>
            <a:ext cx="3771000" cy="17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700"/>
              <a:t>Europejski Bank Centralny (EBC) jest odpowiedzialny za politykę pieniężną strefy euro i działa jako niezależny organ, który nie podlega żadnemu rządowi.</a:t>
            </a:r>
            <a:endParaRPr sz="4400"/>
          </a:p>
        </p:txBody>
      </p:sp>
      <p:pic>
        <p:nvPicPr>
          <p:cNvPr id="657" name="Google Shape;657;p5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5978" r="5978" t="0"/>
          <a:stretch/>
        </p:blipFill>
        <p:spPr>
          <a:xfrm>
            <a:off x="4865349" y="1311451"/>
            <a:ext cx="3311002" cy="2506498"/>
          </a:xfrm>
          <a:prstGeom prst="rect">
            <a:avLst/>
          </a:prstGeom>
        </p:spPr>
      </p:pic>
      <p:pic>
        <p:nvPicPr>
          <p:cNvPr id="658" name="Google Shape;658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5350" y="1318500"/>
            <a:ext cx="3311000" cy="2506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54"/>
          <p:cNvSpPr/>
          <p:nvPr/>
        </p:nvSpPr>
        <p:spPr>
          <a:xfrm>
            <a:off x="4698650" y="1185300"/>
            <a:ext cx="3644400" cy="27588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4" name="Google Shape;664;p54"/>
          <p:cNvSpPr txBox="1"/>
          <p:nvPr>
            <p:ph type="title"/>
          </p:nvPr>
        </p:nvSpPr>
        <p:spPr>
          <a:xfrm>
            <a:off x="801000" y="741300"/>
            <a:ext cx="3771000" cy="366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/>
              <a:t>Niektóre banki centralne, takie jak Szwajcarski Bank Narodowy, zarządzają również rezerwami złota, </a:t>
            </a:r>
            <a:br>
              <a:rPr lang="en" sz="2500"/>
            </a:br>
            <a:r>
              <a:rPr lang="en" sz="2500"/>
              <a:t>a Szwajcaria jest jednym </a:t>
            </a:r>
            <a:br>
              <a:rPr lang="en" sz="2500"/>
            </a:br>
            <a:r>
              <a:rPr lang="en" sz="2500"/>
              <a:t>z największych posiadaczy złota na świecie.</a:t>
            </a:r>
            <a:endParaRPr sz="2500"/>
          </a:p>
        </p:txBody>
      </p:sp>
      <p:pic>
        <p:nvPicPr>
          <p:cNvPr id="665" name="Google Shape;665;p5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5978" r="5978" t="0"/>
          <a:stretch/>
        </p:blipFill>
        <p:spPr>
          <a:xfrm>
            <a:off x="4865349" y="1311451"/>
            <a:ext cx="3311002" cy="2506498"/>
          </a:xfrm>
          <a:prstGeom prst="rect">
            <a:avLst/>
          </a:prstGeom>
        </p:spPr>
      </p:pic>
      <p:pic>
        <p:nvPicPr>
          <p:cNvPr id="666" name="Google Shape;666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5350" y="1311450"/>
            <a:ext cx="3310999" cy="250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39375" y="3089347"/>
            <a:ext cx="973224" cy="1453578"/>
          </a:xfrm>
          <a:prstGeom prst="rect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chemeClr val="accent6"/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ank Loan Consulting Toolkit by Slidesgo">
  <a:themeElements>
    <a:clrScheme name="Simple Light">
      <a:dk1>
        <a:srgbClr val="000000"/>
      </a:dk1>
      <a:lt1>
        <a:srgbClr val="C7943E"/>
      </a:lt1>
      <a:dk2>
        <a:srgbClr val="F8CE86"/>
      </a:dk2>
      <a:lt2>
        <a:srgbClr val="7CCEC1"/>
      </a:lt2>
      <a:accent1>
        <a:srgbClr val="AFFBF9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